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4"/>
  </p:sldMasterIdLst>
  <p:notesMasterIdLst>
    <p:notesMasterId r:id="rId40"/>
  </p:notesMasterIdLst>
  <p:handoutMasterIdLst>
    <p:handoutMasterId r:id="rId41"/>
  </p:handoutMasterIdLst>
  <p:sldIdLst>
    <p:sldId id="330" r:id="rId5"/>
    <p:sldId id="331" r:id="rId6"/>
    <p:sldId id="335" r:id="rId7"/>
    <p:sldId id="336" r:id="rId8"/>
    <p:sldId id="337" r:id="rId9"/>
    <p:sldId id="333" r:id="rId10"/>
    <p:sldId id="344" r:id="rId11"/>
    <p:sldId id="268" r:id="rId12"/>
    <p:sldId id="345" r:id="rId13"/>
    <p:sldId id="325" r:id="rId14"/>
    <p:sldId id="346" r:id="rId15"/>
    <p:sldId id="347" r:id="rId16"/>
    <p:sldId id="311" r:id="rId17"/>
    <p:sldId id="348" r:id="rId18"/>
    <p:sldId id="312" r:id="rId19"/>
    <p:sldId id="314" r:id="rId20"/>
    <p:sldId id="328" r:id="rId21"/>
    <p:sldId id="327" r:id="rId22"/>
    <p:sldId id="349" r:id="rId23"/>
    <p:sldId id="322" r:id="rId24"/>
    <p:sldId id="339" r:id="rId25"/>
    <p:sldId id="323" r:id="rId26"/>
    <p:sldId id="338" r:id="rId27"/>
    <p:sldId id="321" r:id="rId28"/>
    <p:sldId id="329" r:id="rId29"/>
    <p:sldId id="318" r:id="rId30"/>
    <p:sldId id="319" r:id="rId31"/>
    <p:sldId id="320" r:id="rId32"/>
    <p:sldId id="351" r:id="rId33"/>
    <p:sldId id="340" r:id="rId34"/>
    <p:sldId id="341" r:id="rId35"/>
    <p:sldId id="342" r:id="rId36"/>
    <p:sldId id="334" r:id="rId37"/>
    <p:sldId id="343" r:id="rId38"/>
    <p:sldId id="350" r:id="rId39"/>
  </p:sldIdLst>
  <p:sldSz cx="12192000" cy="6858000"/>
  <p:notesSz cx="6858000" cy="9144000"/>
  <p:defaultTextStyle>
    <a:defPPr>
      <a:defRPr lang="ru-K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78C9"/>
    <a:srgbClr val="F37B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56" d="100"/>
          <a:sy n="56" d="100"/>
        </p:scale>
        <p:origin x="522" y="27"/>
      </p:cViewPr>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204642-DAA6-461D-82FE-DAE62531F5B8}" type="doc">
      <dgm:prSet loTypeId="urn:microsoft.com/office/officeart/2016/7/layout/RepeatingBendingProcessNew" loCatId="process" qsTypeId="urn:microsoft.com/office/officeart/2005/8/quickstyle/3d4" qsCatId="3D" csTypeId="urn:microsoft.com/office/officeart/2005/8/colors/accent1_2" csCatId="accent1"/>
      <dgm:spPr/>
      <dgm:t>
        <a:bodyPr/>
        <a:lstStyle/>
        <a:p>
          <a:endParaRPr lang="en-US"/>
        </a:p>
      </dgm:t>
    </dgm:pt>
    <dgm:pt modelId="{7B297C64-796E-406E-B422-F994EFF56668}">
      <dgm:prSet/>
      <dgm:spPr/>
      <dgm:t>
        <a:bodyPr/>
        <a:lstStyle/>
        <a:p>
          <a:r>
            <a:rPr lang="ru-RU"/>
            <a:t>Анализ современных  </a:t>
          </a:r>
          <a:r>
            <a:rPr lang="en-US"/>
            <a:t>IT</a:t>
          </a:r>
          <a:r>
            <a:rPr lang="ru-RU"/>
            <a:t> подходов в контексте применения к медицинским задачам</a:t>
          </a:r>
          <a:endParaRPr lang="en-US"/>
        </a:p>
      </dgm:t>
    </dgm:pt>
    <dgm:pt modelId="{24BEBA30-5ABB-4461-BA7F-EF2F1F1F5854}" type="parTrans" cxnId="{D5D93F5F-93C6-405C-A165-8FA513FD9DFB}">
      <dgm:prSet/>
      <dgm:spPr/>
      <dgm:t>
        <a:bodyPr/>
        <a:lstStyle/>
        <a:p>
          <a:endParaRPr lang="en-US"/>
        </a:p>
      </dgm:t>
    </dgm:pt>
    <dgm:pt modelId="{306177FF-9E36-4573-BBDA-1E18A8331857}" type="sibTrans" cxnId="{D5D93F5F-93C6-405C-A165-8FA513FD9DFB}">
      <dgm:prSet/>
      <dgm:spPr/>
      <dgm:t>
        <a:bodyPr/>
        <a:lstStyle/>
        <a:p>
          <a:endParaRPr lang="en-US"/>
        </a:p>
      </dgm:t>
    </dgm:pt>
    <dgm:pt modelId="{6A1D7054-4E07-406A-A3B3-C569A61ACCE9}">
      <dgm:prSet/>
      <dgm:spPr/>
      <dgm:t>
        <a:bodyPr/>
        <a:lstStyle/>
        <a:p>
          <a:r>
            <a:rPr lang="ru-RU"/>
            <a:t>Сбор, анализ и обработка входных данных</a:t>
          </a:r>
          <a:endParaRPr lang="en-US"/>
        </a:p>
      </dgm:t>
    </dgm:pt>
    <dgm:pt modelId="{9B82CE5B-A34C-4858-A3B0-31F857DE91C0}" type="parTrans" cxnId="{99A46C6A-A771-4B01-818D-33C2E1F7B59F}">
      <dgm:prSet/>
      <dgm:spPr/>
      <dgm:t>
        <a:bodyPr/>
        <a:lstStyle/>
        <a:p>
          <a:endParaRPr lang="en-US"/>
        </a:p>
      </dgm:t>
    </dgm:pt>
    <dgm:pt modelId="{BE9B9583-FC8B-4E65-B3A1-7D0BFAAE4A0E}" type="sibTrans" cxnId="{99A46C6A-A771-4B01-818D-33C2E1F7B59F}">
      <dgm:prSet/>
      <dgm:spPr/>
      <dgm:t>
        <a:bodyPr/>
        <a:lstStyle/>
        <a:p>
          <a:endParaRPr lang="en-US"/>
        </a:p>
      </dgm:t>
    </dgm:pt>
    <dgm:pt modelId="{2659C0D9-EE29-4B24-A44E-8A2C5EA95AE9}">
      <dgm:prSet/>
      <dgm:spPr/>
      <dgm:t>
        <a:bodyPr/>
        <a:lstStyle/>
        <a:p>
          <a:r>
            <a:rPr lang="ru-RU"/>
            <a:t>Выбор и описание методов решения задачи</a:t>
          </a:r>
          <a:endParaRPr lang="en-US"/>
        </a:p>
      </dgm:t>
    </dgm:pt>
    <dgm:pt modelId="{D0881DDE-25CE-40E3-9DCB-3A2EFB8D6952}" type="parTrans" cxnId="{4749117E-9BF3-4C33-9803-7A29BBE86B37}">
      <dgm:prSet/>
      <dgm:spPr/>
      <dgm:t>
        <a:bodyPr/>
        <a:lstStyle/>
        <a:p>
          <a:endParaRPr lang="en-US"/>
        </a:p>
      </dgm:t>
    </dgm:pt>
    <dgm:pt modelId="{D2E989D7-36FE-4A9B-A305-68E71102458B}" type="sibTrans" cxnId="{4749117E-9BF3-4C33-9803-7A29BBE86B37}">
      <dgm:prSet/>
      <dgm:spPr/>
      <dgm:t>
        <a:bodyPr/>
        <a:lstStyle/>
        <a:p>
          <a:endParaRPr lang="en-US"/>
        </a:p>
      </dgm:t>
    </dgm:pt>
    <dgm:pt modelId="{2F4182C9-314D-479E-96FA-B64D2D91DA4A}">
      <dgm:prSet/>
      <dgm:spPr/>
      <dgm:t>
        <a:bodyPr/>
        <a:lstStyle/>
        <a:p>
          <a:r>
            <a:rPr lang="ru-RU"/>
            <a:t>Разработка программного модуля</a:t>
          </a:r>
          <a:endParaRPr lang="en-US"/>
        </a:p>
      </dgm:t>
    </dgm:pt>
    <dgm:pt modelId="{305D041C-30BB-4D10-AD5E-9BAD734EDDC9}" type="parTrans" cxnId="{54918D7A-ABD6-417D-AD9B-F62A2FD0A943}">
      <dgm:prSet/>
      <dgm:spPr/>
      <dgm:t>
        <a:bodyPr/>
        <a:lstStyle/>
        <a:p>
          <a:endParaRPr lang="en-US"/>
        </a:p>
      </dgm:t>
    </dgm:pt>
    <dgm:pt modelId="{E72C2B8B-F560-49DA-BED6-C74CA6BB05AA}" type="sibTrans" cxnId="{54918D7A-ABD6-417D-AD9B-F62A2FD0A943}">
      <dgm:prSet/>
      <dgm:spPr/>
      <dgm:t>
        <a:bodyPr/>
        <a:lstStyle/>
        <a:p>
          <a:endParaRPr lang="en-US"/>
        </a:p>
      </dgm:t>
    </dgm:pt>
    <dgm:pt modelId="{C308222D-D377-45A9-9E9E-C0797C7E64CB}">
      <dgm:prSet/>
      <dgm:spPr/>
      <dgm:t>
        <a:bodyPr/>
        <a:lstStyle/>
        <a:p>
          <a:r>
            <a:rPr lang="ru-RU"/>
            <a:t>Тестирование программного модуля и оценивание точности;</a:t>
          </a:r>
          <a:endParaRPr lang="en-US"/>
        </a:p>
      </dgm:t>
    </dgm:pt>
    <dgm:pt modelId="{1D13D801-7FE7-4856-9941-EC31976986DB}" type="parTrans" cxnId="{B0661083-2D91-499E-BA1F-E62F010EF2D9}">
      <dgm:prSet/>
      <dgm:spPr/>
      <dgm:t>
        <a:bodyPr/>
        <a:lstStyle/>
        <a:p>
          <a:endParaRPr lang="en-US"/>
        </a:p>
      </dgm:t>
    </dgm:pt>
    <dgm:pt modelId="{BE705581-4F15-49D3-B152-94649AE75435}" type="sibTrans" cxnId="{B0661083-2D91-499E-BA1F-E62F010EF2D9}">
      <dgm:prSet/>
      <dgm:spPr/>
      <dgm:t>
        <a:bodyPr/>
        <a:lstStyle/>
        <a:p>
          <a:endParaRPr lang="en-US"/>
        </a:p>
      </dgm:t>
    </dgm:pt>
    <dgm:pt modelId="{7463873B-A0EB-4C0B-BD39-F99FC30AB607}">
      <dgm:prSet/>
      <dgm:spPr/>
      <dgm:t>
        <a:bodyPr/>
        <a:lstStyle/>
        <a:p>
          <a:r>
            <a:rPr lang="ru-RU"/>
            <a:t>Анализ полученных результатов.</a:t>
          </a:r>
          <a:endParaRPr lang="en-US"/>
        </a:p>
      </dgm:t>
    </dgm:pt>
    <dgm:pt modelId="{C385C828-45AE-497F-B19C-AD7569232BCE}" type="parTrans" cxnId="{CB1AD379-B352-486D-9B6B-871BDA91389E}">
      <dgm:prSet/>
      <dgm:spPr/>
      <dgm:t>
        <a:bodyPr/>
        <a:lstStyle/>
        <a:p>
          <a:endParaRPr lang="en-US"/>
        </a:p>
      </dgm:t>
    </dgm:pt>
    <dgm:pt modelId="{FD11056C-AABE-402E-BE53-339C3C36AA1A}" type="sibTrans" cxnId="{CB1AD379-B352-486D-9B6B-871BDA91389E}">
      <dgm:prSet/>
      <dgm:spPr/>
      <dgm:t>
        <a:bodyPr/>
        <a:lstStyle/>
        <a:p>
          <a:endParaRPr lang="en-US"/>
        </a:p>
      </dgm:t>
    </dgm:pt>
    <dgm:pt modelId="{81E88ECB-0BF9-41F1-B65F-A5E4A7A51A4E}" type="pres">
      <dgm:prSet presAssocID="{9F204642-DAA6-461D-82FE-DAE62531F5B8}" presName="Name0" presStyleCnt="0">
        <dgm:presLayoutVars>
          <dgm:dir/>
          <dgm:resizeHandles val="exact"/>
        </dgm:presLayoutVars>
      </dgm:prSet>
      <dgm:spPr/>
    </dgm:pt>
    <dgm:pt modelId="{9C3BFCA2-F66C-45A6-88FF-25534A55C314}" type="pres">
      <dgm:prSet presAssocID="{7B297C64-796E-406E-B422-F994EFF56668}" presName="node" presStyleLbl="node1" presStyleIdx="0" presStyleCnt="6">
        <dgm:presLayoutVars>
          <dgm:bulletEnabled val="1"/>
        </dgm:presLayoutVars>
      </dgm:prSet>
      <dgm:spPr/>
    </dgm:pt>
    <dgm:pt modelId="{9CA993E6-C509-4FAE-92B1-381C6E55E1B8}" type="pres">
      <dgm:prSet presAssocID="{306177FF-9E36-4573-BBDA-1E18A8331857}" presName="sibTrans" presStyleLbl="sibTrans1D1" presStyleIdx="0" presStyleCnt="5"/>
      <dgm:spPr/>
    </dgm:pt>
    <dgm:pt modelId="{D39CF9D4-F58A-477D-99B6-AC645CE85D15}" type="pres">
      <dgm:prSet presAssocID="{306177FF-9E36-4573-BBDA-1E18A8331857}" presName="connectorText" presStyleLbl="sibTrans1D1" presStyleIdx="0" presStyleCnt="5"/>
      <dgm:spPr/>
    </dgm:pt>
    <dgm:pt modelId="{38431375-E662-4247-BE75-7A276CDF4FEC}" type="pres">
      <dgm:prSet presAssocID="{6A1D7054-4E07-406A-A3B3-C569A61ACCE9}" presName="node" presStyleLbl="node1" presStyleIdx="1" presStyleCnt="6">
        <dgm:presLayoutVars>
          <dgm:bulletEnabled val="1"/>
        </dgm:presLayoutVars>
      </dgm:prSet>
      <dgm:spPr/>
    </dgm:pt>
    <dgm:pt modelId="{52067A4E-C4EB-400D-B1C5-441489A1F259}" type="pres">
      <dgm:prSet presAssocID="{BE9B9583-FC8B-4E65-B3A1-7D0BFAAE4A0E}" presName="sibTrans" presStyleLbl="sibTrans1D1" presStyleIdx="1" presStyleCnt="5"/>
      <dgm:spPr/>
    </dgm:pt>
    <dgm:pt modelId="{A69A6CD4-F4E8-4827-B851-16AD166DE837}" type="pres">
      <dgm:prSet presAssocID="{BE9B9583-FC8B-4E65-B3A1-7D0BFAAE4A0E}" presName="connectorText" presStyleLbl="sibTrans1D1" presStyleIdx="1" presStyleCnt="5"/>
      <dgm:spPr/>
    </dgm:pt>
    <dgm:pt modelId="{560768DA-6A51-4E62-A5ED-632E0441D18B}" type="pres">
      <dgm:prSet presAssocID="{2659C0D9-EE29-4B24-A44E-8A2C5EA95AE9}" presName="node" presStyleLbl="node1" presStyleIdx="2" presStyleCnt="6">
        <dgm:presLayoutVars>
          <dgm:bulletEnabled val="1"/>
        </dgm:presLayoutVars>
      </dgm:prSet>
      <dgm:spPr/>
    </dgm:pt>
    <dgm:pt modelId="{AE4CACFF-A968-46D6-B99B-D9B6D4D39D8D}" type="pres">
      <dgm:prSet presAssocID="{D2E989D7-36FE-4A9B-A305-68E71102458B}" presName="sibTrans" presStyleLbl="sibTrans1D1" presStyleIdx="2" presStyleCnt="5"/>
      <dgm:spPr/>
    </dgm:pt>
    <dgm:pt modelId="{2EEC2B15-9407-48FE-B79B-F88356194D65}" type="pres">
      <dgm:prSet presAssocID="{D2E989D7-36FE-4A9B-A305-68E71102458B}" presName="connectorText" presStyleLbl="sibTrans1D1" presStyleIdx="2" presStyleCnt="5"/>
      <dgm:spPr/>
    </dgm:pt>
    <dgm:pt modelId="{7199C152-F03E-42E9-8BBB-60FDEBA1F9A5}" type="pres">
      <dgm:prSet presAssocID="{2F4182C9-314D-479E-96FA-B64D2D91DA4A}" presName="node" presStyleLbl="node1" presStyleIdx="3" presStyleCnt="6">
        <dgm:presLayoutVars>
          <dgm:bulletEnabled val="1"/>
        </dgm:presLayoutVars>
      </dgm:prSet>
      <dgm:spPr/>
    </dgm:pt>
    <dgm:pt modelId="{D02ADE22-BBDE-4C74-BDFC-B1EB05300D3D}" type="pres">
      <dgm:prSet presAssocID="{E72C2B8B-F560-49DA-BED6-C74CA6BB05AA}" presName="sibTrans" presStyleLbl="sibTrans1D1" presStyleIdx="3" presStyleCnt="5"/>
      <dgm:spPr/>
    </dgm:pt>
    <dgm:pt modelId="{C28EA997-3A3C-4961-9262-F34FADF25CCA}" type="pres">
      <dgm:prSet presAssocID="{E72C2B8B-F560-49DA-BED6-C74CA6BB05AA}" presName="connectorText" presStyleLbl="sibTrans1D1" presStyleIdx="3" presStyleCnt="5"/>
      <dgm:spPr/>
    </dgm:pt>
    <dgm:pt modelId="{CB5ABF6D-F17D-405D-B517-FD5893A6AD80}" type="pres">
      <dgm:prSet presAssocID="{C308222D-D377-45A9-9E9E-C0797C7E64CB}" presName="node" presStyleLbl="node1" presStyleIdx="4" presStyleCnt="6">
        <dgm:presLayoutVars>
          <dgm:bulletEnabled val="1"/>
        </dgm:presLayoutVars>
      </dgm:prSet>
      <dgm:spPr/>
    </dgm:pt>
    <dgm:pt modelId="{7749D04E-8C81-41E9-884E-AE175509E745}" type="pres">
      <dgm:prSet presAssocID="{BE705581-4F15-49D3-B152-94649AE75435}" presName="sibTrans" presStyleLbl="sibTrans1D1" presStyleIdx="4" presStyleCnt="5"/>
      <dgm:spPr/>
    </dgm:pt>
    <dgm:pt modelId="{0CFDBE66-0700-4270-95EE-BE757930579B}" type="pres">
      <dgm:prSet presAssocID="{BE705581-4F15-49D3-B152-94649AE75435}" presName="connectorText" presStyleLbl="sibTrans1D1" presStyleIdx="4" presStyleCnt="5"/>
      <dgm:spPr/>
    </dgm:pt>
    <dgm:pt modelId="{8BAC182A-D6DB-49E0-85C4-3E12E3CA09F4}" type="pres">
      <dgm:prSet presAssocID="{7463873B-A0EB-4C0B-BD39-F99FC30AB607}" presName="node" presStyleLbl="node1" presStyleIdx="5" presStyleCnt="6">
        <dgm:presLayoutVars>
          <dgm:bulletEnabled val="1"/>
        </dgm:presLayoutVars>
      </dgm:prSet>
      <dgm:spPr/>
    </dgm:pt>
  </dgm:ptLst>
  <dgm:cxnLst>
    <dgm:cxn modelId="{118C3A0F-23EB-4F9B-9124-5E887C54E61F}" type="presOf" srcId="{D2E989D7-36FE-4A9B-A305-68E71102458B}" destId="{AE4CACFF-A968-46D6-B99B-D9B6D4D39D8D}" srcOrd="0" destOrd="0" presId="urn:microsoft.com/office/officeart/2016/7/layout/RepeatingBendingProcessNew"/>
    <dgm:cxn modelId="{7CE4051D-AF0E-4ED8-8E51-3433C2C0DEF3}" type="presOf" srcId="{7463873B-A0EB-4C0B-BD39-F99FC30AB607}" destId="{8BAC182A-D6DB-49E0-85C4-3E12E3CA09F4}" srcOrd="0" destOrd="0" presId="urn:microsoft.com/office/officeart/2016/7/layout/RepeatingBendingProcessNew"/>
    <dgm:cxn modelId="{6F8AA42D-9677-41BC-BDDB-8D4B58701140}" type="presOf" srcId="{6A1D7054-4E07-406A-A3B3-C569A61ACCE9}" destId="{38431375-E662-4247-BE75-7A276CDF4FEC}" srcOrd="0" destOrd="0" presId="urn:microsoft.com/office/officeart/2016/7/layout/RepeatingBendingProcessNew"/>
    <dgm:cxn modelId="{1D21022E-FEAB-414F-879C-CBDE32AF88EE}" type="presOf" srcId="{C308222D-D377-45A9-9E9E-C0797C7E64CB}" destId="{CB5ABF6D-F17D-405D-B517-FD5893A6AD80}" srcOrd="0" destOrd="0" presId="urn:microsoft.com/office/officeart/2016/7/layout/RepeatingBendingProcessNew"/>
    <dgm:cxn modelId="{D5D93F5F-93C6-405C-A165-8FA513FD9DFB}" srcId="{9F204642-DAA6-461D-82FE-DAE62531F5B8}" destId="{7B297C64-796E-406E-B422-F994EFF56668}" srcOrd="0" destOrd="0" parTransId="{24BEBA30-5ABB-4461-BA7F-EF2F1F1F5854}" sibTransId="{306177FF-9E36-4573-BBDA-1E18A8331857}"/>
    <dgm:cxn modelId="{843BD362-7E23-4946-A873-41A4CD57E0E6}" type="presOf" srcId="{BE9B9583-FC8B-4E65-B3A1-7D0BFAAE4A0E}" destId="{52067A4E-C4EB-400D-B1C5-441489A1F259}" srcOrd="0" destOrd="0" presId="urn:microsoft.com/office/officeart/2016/7/layout/RepeatingBendingProcessNew"/>
    <dgm:cxn modelId="{72EE014A-9ABF-44DA-BD5F-1E1D02998823}" type="presOf" srcId="{E72C2B8B-F560-49DA-BED6-C74CA6BB05AA}" destId="{D02ADE22-BBDE-4C74-BDFC-B1EB05300D3D}" srcOrd="0" destOrd="0" presId="urn:microsoft.com/office/officeart/2016/7/layout/RepeatingBendingProcessNew"/>
    <dgm:cxn modelId="{99A46C6A-A771-4B01-818D-33C2E1F7B59F}" srcId="{9F204642-DAA6-461D-82FE-DAE62531F5B8}" destId="{6A1D7054-4E07-406A-A3B3-C569A61ACCE9}" srcOrd="1" destOrd="0" parTransId="{9B82CE5B-A34C-4858-A3B0-31F857DE91C0}" sibTransId="{BE9B9583-FC8B-4E65-B3A1-7D0BFAAE4A0E}"/>
    <dgm:cxn modelId="{7EDD7152-48E7-4308-99DA-EE3B774FC768}" type="presOf" srcId="{9F204642-DAA6-461D-82FE-DAE62531F5B8}" destId="{81E88ECB-0BF9-41F1-B65F-A5E4A7A51A4E}" srcOrd="0" destOrd="0" presId="urn:microsoft.com/office/officeart/2016/7/layout/RepeatingBendingProcessNew"/>
    <dgm:cxn modelId="{CB1AD379-B352-486D-9B6B-871BDA91389E}" srcId="{9F204642-DAA6-461D-82FE-DAE62531F5B8}" destId="{7463873B-A0EB-4C0B-BD39-F99FC30AB607}" srcOrd="5" destOrd="0" parTransId="{C385C828-45AE-497F-B19C-AD7569232BCE}" sibTransId="{FD11056C-AABE-402E-BE53-339C3C36AA1A}"/>
    <dgm:cxn modelId="{54918D7A-ABD6-417D-AD9B-F62A2FD0A943}" srcId="{9F204642-DAA6-461D-82FE-DAE62531F5B8}" destId="{2F4182C9-314D-479E-96FA-B64D2D91DA4A}" srcOrd="3" destOrd="0" parTransId="{305D041C-30BB-4D10-AD5E-9BAD734EDDC9}" sibTransId="{E72C2B8B-F560-49DA-BED6-C74CA6BB05AA}"/>
    <dgm:cxn modelId="{4749117E-9BF3-4C33-9803-7A29BBE86B37}" srcId="{9F204642-DAA6-461D-82FE-DAE62531F5B8}" destId="{2659C0D9-EE29-4B24-A44E-8A2C5EA95AE9}" srcOrd="2" destOrd="0" parTransId="{D0881DDE-25CE-40E3-9DCB-3A2EFB8D6952}" sibTransId="{D2E989D7-36FE-4A9B-A305-68E71102458B}"/>
    <dgm:cxn modelId="{C1D1B781-7AFC-4C6D-89AC-F476A90B74AE}" type="presOf" srcId="{BE9B9583-FC8B-4E65-B3A1-7D0BFAAE4A0E}" destId="{A69A6CD4-F4E8-4827-B851-16AD166DE837}" srcOrd="1" destOrd="0" presId="urn:microsoft.com/office/officeart/2016/7/layout/RepeatingBendingProcessNew"/>
    <dgm:cxn modelId="{B0661083-2D91-499E-BA1F-E62F010EF2D9}" srcId="{9F204642-DAA6-461D-82FE-DAE62531F5B8}" destId="{C308222D-D377-45A9-9E9E-C0797C7E64CB}" srcOrd="4" destOrd="0" parTransId="{1D13D801-7FE7-4856-9941-EC31976986DB}" sibTransId="{BE705581-4F15-49D3-B152-94649AE75435}"/>
    <dgm:cxn modelId="{FB216888-CB2F-4E42-9D35-E99F5F47BBCD}" type="presOf" srcId="{E72C2B8B-F560-49DA-BED6-C74CA6BB05AA}" destId="{C28EA997-3A3C-4961-9262-F34FADF25CCA}" srcOrd="1" destOrd="0" presId="urn:microsoft.com/office/officeart/2016/7/layout/RepeatingBendingProcessNew"/>
    <dgm:cxn modelId="{D2C42891-B5B3-4A2F-90EA-DBFA6AE5F9B3}" type="presOf" srcId="{2F4182C9-314D-479E-96FA-B64D2D91DA4A}" destId="{7199C152-F03E-42E9-8BBB-60FDEBA1F9A5}" srcOrd="0" destOrd="0" presId="urn:microsoft.com/office/officeart/2016/7/layout/RepeatingBendingProcessNew"/>
    <dgm:cxn modelId="{B64336A9-EB14-40AD-841D-812AC3EC1A54}" type="presOf" srcId="{BE705581-4F15-49D3-B152-94649AE75435}" destId="{0CFDBE66-0700-4270-95EE-BE757930579B}" srcOrd="1" destOrd="0" presId="urn:microsoft.com/office/officeart/2016/7/layout/RepeatingBendingProcessNew"/>
    <dgm:cxn modelId="{051D4BB0-0412-4D0D-937E-07A949E49039}" type="presOf" srcId="{306177FF-9E36-4573-BBDA-1E18A8331857}" destId="{D39CF9D4-F58A-477D-99B6-AC645CE85D15}" srcOrd="1" destOrd="0" presId="urn:microsoft.com/office/officeart/2016/7/layout/RepeatingBendingProcessNew"/>
    <dgm:cxn modelId="{5CCD06B5-472F-4719-B96F-5A8AEB0C4387}" type="presOf" srcId="{D2E989D7-36FE-4A9B-A305-68E71102458B}" destId="{2EEC2B15-9407-48FE-B79B-F88356194D65}" srcOrd="1" destOrd="0" presId="urn:microsoft.com/office/officeart/2016/7/layout/RepeatingBendingProcessNew"/>
    <dgm:cxn modelId="{CEF22EC4-B631-4ED1-871E-82F87FF11D4D}" type="presOf" srcId="{306177FF-9E36-4573-BBDA-1E18A8331857}" destId="{9CA993E6-C509-4FAE-92B1-381C6E55E1B8}" srcOrd="0" destOrd="0" presId="urn:microsoft.com/office/officeart/2016/7/layout/RepeatingBendingProcessNew"/>
    <dgm:cxn modelId="{0ECC19CA-6787-494B-91AD-A5394D02AA72}" type="presOf" srcId="{BE705581-4F15-49D3-B152-94649AE75435}" destId="{7749D04E-8C81-41E9-884E-AE175509E745}" srcOrd="0" destOrd="0" presId="urn:microsoft.com/office/officeart/2016/7/layout/RepeatingBendingProcessNew"/>
    <dgm:cxn modelId="{4D4D27CF-E06A-47CB-9254-35EBB42CB188}" type="presOf" srcId="{7B297C64-796E-406E-B422-F994EFF56668}" destId="{9C3BFCA2-F66C-45A6-88FF-25534A55C314}" srcOrd="0" destOrd="0" presId="urn:microsoft.com/office/officeart/2016/7/layout/RepeatingBendingProcessNew"/>
    <dgm:cxn modelId="{D43C2AD4-6050-4587-99BC-F5ADB2AF80DD}" type="presOf" srcId="{2659C0D9-EE29-4B24-A44E-8A2C5EA95AE9}" destId="{560768DA-6A51-4E62-A5ED-632E0441D18B}" srcOrd="0" destOrd="0" presId="urn:microsoft.com/office/officeart/2016/7/layout/RepeatingBendingProcessNew"/>
    <dgm:cxn modelId="{7AB2FAF0-082D-45F9-A669-FE3044513255}" type="presParOf" srcId="{81E88ECB-0BF9-41F1-B65F-A5E4A7A51A4E}" destId="{9C3BFCA2-F66C-45A6-88FF-25534A55C314}" srcOrd="0" destOrd="0" presId="urn:microsoft.com/office/officeart/2016/7/layout/RepeatingBendingProcessNew"/>
    <dgm:cxn modelId="{D9FAF5DE-6655-46FD-9B46-646BB92DE4A2}" type="presParOf" srcId="{81E88ECB-0BF9-41F1-B65F-A5E4A7A51A4E}" destId="{9CA993E6-C509-4FAE-92B1-381C6E55E1B8}" srcOrd="1" destOrd="0" presId="urn:microsoft.com/office/officeart/2016/7/layout/RepeatingBendingProcessNew"/>
    <dgm:cxn modelId="{A6882C1F-46F0-4118-83A3-E96B5CF0BEA8}" type="presParOf" srcId="{9CA993E6-C509-4FAE-92B1-381C6E55E1B8}" destId="{D39CF9D4-F58A-477D-99B6-AC645CE85D15}" srcOrd="0" destOrd="0" presId="urn:microsoft.com/office/officeart/2016/7/layout/RepeatingBendingProcessNew"/>
    <dgm:cxn modelId="{F81D7E73-E2E1-4D44-9BA3-AB6995A1648D}" type="presParOf" srcId="{81E88ECB-0BF9-41F1-B65F-A5E4A7A51A4E}" destId="{38431375-E662-4247-BE75-7A276CDF4FEC}" srcOrd="2" destOrd="0" presId="urn:microsoft.com/office/officeart/2016/7/layout/RepeatingBendingProcessNew"/>
    <dgm:cxn modelId="{298B5872-2B20-461C-B353-D8EDD0DB3335}" type="presParOf" srcId="{81E88ECB-0BF9-41F1-B65F-A5E4A7A51A4E}" destId="{52067A4E-C4EB-400D-B1C5-441489A1F259}" srcOrd="3" destOrd="0" presId="urn:microsoft.com/office/officeart/2016/7/layout/RepeatingBendingProcessNew"/>
    <dgm:cxn modelId="{591BE504-101C-4D27-B19C-2ED9E37B05A1}" type="presParOf" srcId="{52067A4E-C4EB-400D-B1C5-441489A1F259}" destId="{A69A6CD4-F4E8-4827-B851-16AD166DE837}" srcOrd="0" destOrd="0" presId="urn:microsoft.com/office/officeart/2016/7/layout/RepeatingBendingProcessNew"/>
    <dgm:cxn modelId="{A3594BFC-A0A4-4FB0-B241-64EEBFAC47BF}" type="presParOf" srcId="{81E88ECB-0BF9-41F1-B65F-A5E4A7A51A4E}" destId="{560768DA-6A51-4E62-A5ED-632E0441D18B}" srcOrd="4" destOrd="0" presId="urn:microsoft.com/office/officeart/2016/7/layout/RepeatingBendingProcessNew"/>
    <dgm:cxn modelId="{B41A9CC8-128C-44E4-95D5-240F7A47932C}" type="presParOf" srcId="{81E88ECB-0BF9-41F1-B65F-A5E4A7A51A4E}" destId="{AE4CACFF-A968-46D6-B99B-D9B6D4D39D8D}" srcOrd="5" destOrd="0" presId="urn:microsoft.com/office/officeart/2016/7/layout/RepeatingBendingProcessNew"/>
    <dgm:cxn modelId="{E3EAC7D7-61FA-4C46-9A42-C28FA816FC84}" type="presParOf" srcId="{AE4CACFF-A968-46D6-B99B-D9B6D4D39D8D}" destId="{2EEC2B15-9407-48FE-B79B-F88356194D65}" srcOrd="0" destOrd="0" presId="urn:microsoft.com/office/officeart/2016/7/layout/RepeatingBendingProcessNew"/>
    <dgm:cxn modelId="{E34F10FB-FC64-463A-B707-7F1B6EC99C31}" type="presParOf" srcId="{81E88ECB-0BF9-41F1-B65F-A5E4A7A51A4E}" destId="{7199C152-F03E-42E9-8BBB-60FDEBA1F9A5}" srcOrd="6" destOrd="0" presId="urn:microsoft.com/office/officeart/2016/7/layout/RepeatingBendingProcessNew"/>
    <dgm:cxn modelId="{2350EC8F-9792-4A61-8660-936A618B5CE3}" type="presParOf" srcId="{81E88ECB-0BF9-41F1-B65F-A5E4A7A51A4E}" destId="{D02ADE22-BBDE-4C74-BDFC-B1EB05300D3D}" srcOrd="7" destOrd="0" presId="urn:microsoft.com/office/officeart/2016/7/layout/RepeatingBendingProcessNew"/>
    <dgm:cxn modelId="{693A6178-97F4-429B-B927-5F8D9E0B39AE}" type="presParOf" srcId="{D02ADE22-BBDE-4C74-BDFC-B1EB05300D3D}" destId="{C28EA997-3A3C-4961-9262-F34FADF25CCA}" srcOrd="0" destOrd="0" presId="urn:microsoft.com/office/officeart/2016/7/layout/RepeatingBendingProcessNew"/>
    <dgm:cxn modelId="{B024D9A3-A8BC-4B19-87D2-E7A3C2FF876B}" type="presParOf" srcId="{81E88ECB-0BF9-41F1-B65F-A5E4A7A51A4E}" destId="{CB5ABF6D-F17D-405D-B517-FD5893A6AD80}" srcOrd="8" destOrd="0" presId="urn:microsoft.com/office/officeart/2016/7/layout/RepeatingBendingProcessNew"/>
    <dgm:cxn modelId="{8A8B92A2-2DF3-441E-8F15-7DBA7A5C2DA3}" type="presParOf" srcId="{81E88ECB-0BF9-41F1-B65F-A5E4A7A51A4E}" destId="{7749D04E-8C81-41E9-884E-AE175509E745}" srcOrd="9" destOrd="0" presId="urn:microsoft.com/office/officeart/2016/7/layout/RepeatingBendingProcessNew"/>
    <dgm:cxn modelId="{6DA25EDE-6650-461C-A511-8C13945DFD1F}" type="presParOf" srcId="{7749D04E-8C81-41E9-884E-AE175509E745}" destId="{0CFDBE66-0700-4270-95EE-BE757930579B}" srcOrd="0" destOrd="0" presId="urn:microsoft.com/office/officeart/2016/7/layout/RepeatingBendingProcessNew"/>
    <dgm:cxn modelId="{8F84CEB0-6684-45C2-8D54-FFFB6A651C1B}" type="presParOf" srcId="{81E88ECB-0BF9-41F1-B65F-A5E4A7A51A4E}" destId="{8BAC182A-D6DB-49E0-85C4-3E12E3CA09F4}" srcOrd="10"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A993E6-C509-4FAE-92B1-381C6E55E1B8}">
      <dsp:nvSpPr>
        <dsp:cNvPr id="0" name=""/>
        <dsp:cNvSpPr/>
      </dsp:nvSpPr>
      <dsp:spPr>
        <a:xfrm>
          <a:off x="3449138" y="946526"/>
          <a:ext cx="729157" cy="91440"/>
        </a:xfrm>
        <a:custGeom>
          <a:avLst/>
          <a:gdLst/>
          <a:ahLst/>
          <a:cxnLst/>
          <a:rect l="0" t="0" r="0" b="0"/>
          <a:pathLst>
            <a:path>
              <a:moveTo>
                <a:pt x="0" y="45720"/>
              </a:moveTo>
              <a:lnTo>
                <a:pt x="729157" y="45720"/>
              </a:lnTo>
            </a:path>
          </a:pathLst>
        </a:custGeom>
        <a:noFill/>
        <a:ln w="12700" cap="flat" cmpd="sng" algn="ctr">
          <a:solidFill>
            <a:schemeClr val="accent1">
              <a:hueOff val="0"/>
              <a:satOff val="0"/>
              <a:lumOff val="0"/>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94722" y="988448"/>
        <a:ext cx="37987" cy="7597"/>
      </dsp:txXfrm>
    </dsp:sp>
    <dsp:sp modelId="{9C3BFCA2-F66C-45A6-88FF-25534A55C314}">
      <dsp:nvSpPr>
        <dsp:cNvPr id="0" name=""/>
        <dsp:cNvSpPr/>
      </dsp:nvSpPr>
      <dsp:spPr>
        <a:xfrm>
          <a:off x="147646" y="1259"/>
          <a:ext cx="3303292" cy="198197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1864" tIns="169905" rIns="161864" bIns="169905" numCol="1" spcCol="1270" anchor="ctr" anchorCtr="0">
          <a:noAutofit/>
        </a:bodyPr>
        <a:lstStyle/>
        <a:p>
          <a:pPr marL="0" lvl="0" indent="0" algn="ctr" defTabSz="977900">
            <a:lnSpc>
              <a:spcPct val="90000"/>
            </a:lnSpc>
            <a:spcBef>
              <a:spcPct val="0"/>
            </a:spcBef>
            <a:spcAft>
              <a:spcPct val="35000"/>
            </a:spcAft>
            <a:buNone/>
          </a:pPr>
          <a:r>
            <a:rPr lang="ru-RU" sz="2200" kern="1200"/>
            <a:t>Анализ современных  </a:t>
          </a:r>
          <a:r>
            <a:rPr lang="en-US" sz="2200" kern="1200"/>
            <a:t>IT</a:t>
          </a:r>
          <a:r>
            <a:rPr lang="ru-RU" sz="2200" kern="1200"/>
            <a:t> подходов в контексте применения к медицинским задачам</a:t>
          </a:r>
          <a:endParaRPr lang="en-US" sz="2200" kern="1200"/>
        </a:p>
      </dsp:txBody>
      <dsp:txXfrm>
        <a:off x="147646" y="1259"/>
        <a:ext cx="3303292" cy="1981975"/>
      </dsp:txXfrm>
    </dsp:sp>
    <dsp:sp modelId="{52067A4E-C4EB-400D-B1C5-441489A1F259}">
      <dsp:nvSpPr>
        <dsp:cNvPr id="0" name=""/>
        <dsp:cNvSpPr/>
      </dsp:nvSpPr>
      <dsp:spPr>
        <a:xfrm>
          <a:off x="7512187" y="946526"/>
          <a:ext cx="729157" cy="91440"/>
        </a:xfrm>
        <a:custGeom>
          <a:avLst/>
          <a:gdLst/>
          <a:ahLst/>
          <a:cxnLst/>
          <a:rect l="0" t="0" r="0" b="0"/>
          <a:pathLst>
            <a:path>
              <a:moveTo>
                <a:pt x="0" y="45720"/>
              </a:moveTo>
              <a:lnTo>
                <a:pt x="729157" y="45720"/>
              </a:lnTo>
            </a:path>
          </a:pathLst>
        </a:custGeom>
        <a:noFill/>
        <a:ln w="12700" cap="flat" cmpd="sng" algn="ctr">
          <a:solidFill>
            <a:schemeClr val="accent1">
              <a:hueOff val="0"/>
              <a:satOff val="0"/>
              <a:lumOff val="0"/>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57772" y="988448"/>
        <a:ext cx="37987" cy="7597"/>
      </dsp:txXfrm>
    </dsp:sp>
    <dsp:sp modelId="{38431375-E662-4247-BE75-7A276CDF4FEC}">
      <dsp:nvSpPr>
        <dsp:cNvPr id="0" name=""/>
        <dsp:cNvSpPr/>
      </dsp:nvSpPr>
      <dsp:spPr>
        <a:xfrm>
          <a:off x="4210695" y="1259"/>
          <a:ext cx="3303292" cy="198197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1864" tIns="169905" rIns="161864" bIns="169905" numCol="1" spcCol="1270" anchor="ctr" anchorCtr="0">
          <a:noAutofit/>
        </a:bodyPr>
        <a:lstStyle/>
        <a:p>
          <a:pPr marL="0" lvl="0" indent="0" algn="ctr" defTabSz="977900">
            <a:lnSpc>
              <a:spcPct val="90000"/>
            </a:lnSpc>
            <a:spcBef>
              <a:spcPct val="0"/>
            </a:spcBef>
            <a:spcAft>
              <a:spcPct val="35000"/>
            </a:spcAft>
            <a:buNone/>
          </a:pPr>
          <a:r>
            <a:rPr lang="ru-RU" sz="2200" kern="1200"/>
            <a:t>Сбор, анализ и обработка входных данных</a:t>
          </a:r>
          <a:endParaRPr lang="en-US" sz="2200" kern="1200"/>
        </a:p>
      </dsp:txBody>
      <dsp:txXfrm>
        <a:off x="4210695" y="1259"/>
        <a:ext cx="3303292" cy="1981975"/>
      </dsp:txXfrm>
    </dsp:sp>
    <dsp:sp modelId="{AE4CACFF-A968-46D6-B99B-D9B6D4D39D8D}">
      <dsp:nvSpPr>
        <dsp:cNvPr id="0" name=""/>
        <dsp:cNvSpPr/>
      </dsp:nvSpPr>
      <dsp:spPr>
        <a:xfrm>
          <a:off x="1799292" y="1981434"/>
          <a:ext cx="8126098" cy="729157"/>
        </a:xfrm>
        <a:custGeom>
          <a:avLst/>
          <a:gdLst/>
          <a:ahLst/>
          <a:cxnLst/>
          <a:rect l="0" t="0" r="0" b="0"/>
          <a:pathLst>
            <a:path>
              <a:moveTo>
                <a:pt x="8126098" y="0"/>
              </a:moveTo>
              <a:lnTo>
                <a:pt x="8126098" y="381678"/>
              </a:lnTo>
              <a:lnTo>
                <a:pt x="0" y="381678"/>
              </a:lnTo>
              <a:lnTo>
                <a:pt x="0" y="729157"/>
              </a:lnTo>
            </a:path>
          </a:pathLst>
        </a:custGeom>
        <a:noFill/>
        <a:ln w="12700" cap="flat" cmpd="sng" algn="ctr">
          <a:solidFill>
            <a:schemeClr val="accent1">
              <a:hueOff val="0"/>
              <a:satOff val="0"/>
              <a:lumOff val="0"/>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58303" y="2342214"/>
        <a:ext cx="408076" cy="7597"/>
      </dsp:txXfrm>
    </dsp:sp>
    <dsp:sp modelId="{560768DA-6A51-4E62-A5ED-632E0441D18B}">
      <dsp:nvSpPr>
        <dsp:cNvPr id="0" name=""/>
        <dsp:cNvSpPr/>
      </dsp:nvSpPr>
      <dsp:spPr>
        <a:xfrm>
          <a:off x="8273744" y="1259"/>
          <a:ext cx="3303292" cy="198197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1864" tIns="169905" rIns="161864" bIns="169905" numCol="1" spcCol="1270" anchor="ctr" anchorCtr="0">
          <a:noAutofit/>
        </a:bodyPr>
        <a:lstStyle/>
        <a:p>
          <a:pPr marL="0" lvl="0" indent="0" algn="ctr" defTabSz="977900">
            <a:lnSpc>
              <a:spcPct val="90000"/>
            </a:lnSpc>
            <a:spcBef>
              <a:spcPct val="0"/>
            </a:spcBef>
            <a:spcAft>
              <a:spcPct val="35000"/>
            </a:spcAft>
            <a:buNone/>
          </a:pPr>
          <a:r>
            <a:rPr lang="ru-RU" sz="2200" kern="1200"/>
            <a:t>Выбор и описание методов решения задачи</a:t>
          </a:r>
          <a:endParaRPr lang="en-US" sz="2200" kern="1200"/>
        </a:p>
      </dsp:txBody>
      <dsp:txXfrm>
        <a:off x="8273744" y="1259"/>
        <a:ext cx="3303292" cy="1981975"/>
      </dsp:txXfrm>
    </dsp:sp>
    <dsp:sp modelId="{D02ADE22-BBDE-4C74-BDFC-B1EB05300D3D}">
      <dsp:nvSpPr>
        <dsp:cNvPr id="0" name=""/>
        <dsp:cNvSpPr/>
      </dsp:nvSpPr>
      <dsp:spPr>
        <a:xfrm>
          <a:off x="3449138" y="3688259"/>
          <a:ext cx="729157" cy="91440"/>
        </a:xfrm>
        <a:custGeom>
          <a:avLst/>
          <a:gdLst/>
          <a:ahLst/>
          <a:cxnLst/>
          <a:rect l="0" t="0" r="0" b="0"/>
          <a:pathLst>
            <a:path>
              <a:moveTo>
                <a:pt x="0" y="45720"/>
              </a:moveTo>
              <a:lnTo>
                <a:pt x="729157" y="45720"/>
              </a:lnTo>
            </a:path>
          </a:pathLst>
        </a:custGeom>
        <a:noFill/>
        <a:ln w="12700" cap="flat" cmpd="sng" algn="ctr">
          <a:solidFill>
            <a:schemeClr val="accent1">
              <a:hueOff val="0"/>
              <a:satOff val="0"/>
              <a:lumOff val="0"/>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94722" y="3730180"/>
        <a:ext cx="37987" cy="7597"/>
      </dsp:txXfrm>
    </dsp:sp>
    <dsp:sp modelId="{7199C152-F03E-42E9-8BBB-60FDEBA1F9A5}">
      <dsp:nvSpPr>
        <dsp:cNvPr id="0" name=""/>
        <dsp:cNvSpPr/>
      </dsp:nvSpPr>
      <dsp:spPr>
        <a:xfrm>
          <a:off x="147646" y="2742991"/>
          <a:ext cx="3303292" cy="198197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1864" tIns="169905" rIns="161864" bIns="169905" numCol="1" spcCol="1270" anchor="ctr" anchorCtr="0">
          <a:noAutofit/>
        </a:bodyPr>
        <a:lstStyle/>
        <a:p>
          <a:pPr marL="0" lvl="0" indent="0" algn="ctr" defTabSz="977900">
            <a:lnSpc>
              <a:spcPct val="90000"/>
            </a:lnSpc>
            <a:spcBef>
              <a:spcPct val="0"/>
            </a:spcBef>
            <a:spcAft>
              <a:spcPct val="35000"/>
            </a:spcAft>
            <a:buNone/>
          </a:pPr>
          <a:r>
            <a:rPr lang="ru-RU" sz="2200" kern="1200"/>
            <a:t>Разработка программного модуля</a:t>
          </a:r>
          <a:endParaRPr lang="en-US" sz="2200" kern="1200"/>
        </a:p>
      </dsp:txBody>
      <dsp:txXfrm>
        <a:off x="147646" y="2742991"/>
        <a:ext cx="3303292" cy="1981975"/>
      </dsp:txXfrm>
    </dsp:sp>
    <dsp:sp modelId="{7749D04E-8C81-41E9-884E-AE175509E745}">
      <dsp:nvSpPr>
        <dsp:cNvPr id="0" name=""/>
        <dsp:cNvSpPr/>
      </dsp:nvSpPr>
      <dsp:spPr>
        <a:xfrm>
          <a:off x="7512187" y="3688259"/>
          <a:ext cx="729157" cy="91440"/>
        </a:xfrm>
        <a:custGeom>
          <a:avLst/>
          <a:gdLst/>
          <a:ahLst/>
          <a:cxnLst/>
          <a:rect l="0" t="0" r="0" b="0"/>
          <a:pathLst>
            <a:path>
              <a:moveTo>
                <a:pt x="0" y="45720"/>
              </a:moveTo>
              <a:lnTo>
                <a:pt x="729157" y="45720"/>
              </a:lnTo>
            </a:path>
          </a:pathLst>
        </a:custGeom>
        <a:noFill/>
        <a:ln w="12700" cap="flat" cmpd="sng" algn="ctr">
          <a:solidFill>
            <a:schemeClr val="accent1">
              <a:hueOff val="0"/>
              <a:satOff val="0"/>
              <a:lumOff val="0"/>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57772" y="3730180"/>
        <a:ext cx="37987" cy="7597"/>
      </dsp:txXfrm>
    </dsp:sp>
    <dsp:sp modelId="{CB5ABF6D-F17D-405D-B517-FD5893A6AD80}">
      <dsp:nvSpPr>
        <dsp:cNvPr id="0" name=""/>
        <dsp:cNvSpPr/>
      </dsp:nvSpPr>
      <dsp:spPr>
        <a:xfrm>
          <a:off x="4210695" y="2742991"/>
          <a:ext cx="3303292" cy="198197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1864" tIns="169905" rIns="161864" bIns="169905" numCol="1" spcCol="1270" anchor="ctr" anchorCtr="0">
          <a:noAutofit/>
        </a:bodyPr>
        <a:lstStyle/>
        <a:p>
          <a:pPr marL="0" lvl="0" indent="0" algn="ctr" defTabSz="977900">
            <a:lnSpc>
              <a:spcPct val="90000"/>
            </a:lnSpc>
            <a:spcBef>
              <a:spcPct val="0"/>
            </a:spcBef>
            <a:spcAft>
              <a:spcPct val="35000"/>
            </a:spcAft>
            <a:buNone/>
          </a:pPr>
          <a:r>
            <a:rPr lang="ru-RU" sz="2200" kern="1200"/>
            <a:t>Тестирование программного модуля и оценивание точности;</a:t>
          </a:r>
          <a:endParaRPr lang="en-US" sz="2200" kern="1200"/>
        </a:p>
      </dsp:txBody>
      <dsp:txXfrm>
        <a:off x="4210695" y="2742991"/>
        <a:ext cx="3303292" cy="1981975"/>
      </dsp:txXfrm>
    </dsp:sp>
    <dsp:sp modelId="{8BAC182A-D6DB-49E0-85C4-3E12E3CA09F4}">
      <dsp:nvSpPr>
        <dsp:cNvPr id="0" name=""/>
        <dsp:cNvSpPr/>
      </dsp:nvSpPr>
      <dsp:spPr>
        <a:xfrm>
          <a:off x="8273744" y="2742991"/>
          <a:ext cx="3303292" cy="198197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1864" tIns="169905" rIns="161864" bIns="169905" numCol="1" spcCol="1270" anchor="ctr" anchorCtr="0">
          <a:noAutofit/>
        </a:bodyPr>
        <a:lstStyle/>
        <a:p>
          <a:pPr marL="0" lvl="0" indent="0" algn="ctr" defTabSz="977900">
            <a:lnSpc>
              <a:spcPct val="90000"/>
            </a:lnSpc>
            <a:spcBef>
              <a:spcPct val="0"/>
            </a:spcBef>
            <a:spcAft>
              <a:spcPct val="35000"/>
            </a:spcAft>
            <a:buNone/>
          </a:pPr>
          <a:r>
            <a:rPr lang="ru-RU" sz="2200" kern="1200"/>
            <a:t>Анализ полученных результатов.</a:t>
          </a:r>
          <a:endParaRPr lang="en-US" sz="2200" kern="1200"/>
        </a:p>
      </dsp:txBody>
      <dsp:txXfrm>
        <a:off x="8273744" y="2742991"/>
        <a:ext cx="3303292" cy="1981975"/>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CE9C77-76E1-4E56-8E2E-B694FE6CC7F8}" type="datetime1">
              <a:rPr lang="ru-RU" smtClean="0"/>
              <a:t>25.12.2024</a:t>
            </a:fld>
            <a:endParaRPr lang="ru-RU" dirty="0"/>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29E855-7DD0-456F-937D-882436A1CE36}" type="slidenum">
              <a:rPr lang="ru-RU" smtClean="0"/>
              <a:t>‹#›</a:t>
            </a:fld>
            <a:endParaRPr lang="ru-RU" dirty="0"/>
          </a:p>
        </p:txBody>
      </p:sp>
    </p:spTree>
    <p:extLst>
      <p:ext uri="{BB962C8B-B14F-4D97-AF65-F5344CB8AC3E}">
        <p14:creationId xmlns:p14="http://schemas.microsoft.com/office/powerpoint/2010/main" val="19453686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noProof="0"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BDF8FE-5AEC-4072-B161-C5239703961D}" type="datetime1">
              <a:rPr lang="ru-RU" smtClean="0"/>
              <a:pPr/>
              <a:t>25.12.2024</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noProof="0"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u-RU" noProof="0" dirty="0"/>
              <a:t>Щелкните, чтобы изменить стили текста образца слайда</a:t>
            </a:r>
          </a:p>
          <a:p>
            <a:pPr lvl="1"/>
            <a:r>
              <a:rPr lang="ru-RU" noProof="0" dirty="0"/>
              <a:t>Второй уровень</a:t>
            </a:r>
          </a:p>
          <a:p>
            <a:pPr lvl="2"/>
            <a:r>
              <a:rPr lang="ru-RU" noProof="0" dirty="0"/>
              <a:t>Третий уровень</a:t>
            </a:r>
          </a:p>
          <a:p>
            <a:pPr lvl="3"/>
            <a:r>
              <a:rPr lang="ru-RU" noProof="0" dirty="0"/>
              <a:t>Четвертый уровень</a:t>
            </a:r>
          </a:p>
          <a:p>
            <a:pPr lvl="4"/>
            <a:r>
              <a:rPr lang="ru-RU" noProof="0" dirty="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noProof="0"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D8A09B-E7C2-49B7-8DB4-6BCE3DEAE135}" type="slidenum">
              <a:rPr lang="ru-RU" noProof="0" smtClean="0"/>
              <a:t>‹#›</a:t>
            </a:fld>
            <a:endParaRPr lang="ru-RU" noProof="0" dirty="0"/>
          </a:p>
        </p:txBody>
      </p:sp>
    </p:spTree>
    <p:extLst>
      <p:ext uri="{BB962C8B-B14F-4D97-AF65-F5344CB8AC3E}">
        <p14:creationId xmlns:p14="http://schemas.microsoft.com/office/powerpoint/2010/main" val="1540012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0D8A09B-E7C2-49B7-8DB4-6BCE3DEAE135}" type="slidenum">
              <a:rPr lang="ru-RU" smtClean="0"/>
              <a:t>1</a:t>
            </a:fld>
            <a:endParaRPr lang="ru-RU" dirty="0"/>
          </a:p>
        </p:txBody>
      </p:sp>
    </p:spTree>
    <p:extLst>
      <p:ext uri="{BB962C8B-B14F-4D97-AF65-F5344CB8AC3E}">
        <p14:creationId xmlns:p14="http://schemas.microsoft.com/office/powerpoint/2010/main" val="2196925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0D8A09B-E7C2-49B7-8DB4-6BCE3DEAE135}" type="slidenum">
              <a:rPr lang="ru-RU" smtClean="0"/>
              <a:t>10</a:t>
            </a:fld>
            <a:endParaRPr lang="ru-RU" dirty="0"/>
          </a:p>
        </p:txBody>
      </p:sp>
    </p:spTree>
    <p:extLst>
      <p:ext uri="{BB962C8B-B14F-4D97-AF65-F5344CB8AC3E}">
        <p14:creationId xmlns:p14="http://schemas.microsoft.com/office/powerpoint/2010/main" val="2663813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15B87-9386-D36F-83B0-173EA65C1182}"/>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B6628EAB-7450-CEC9-F3CC-3A4D77C8C5B3}"/>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1931277A-90F6-1B47-9E65-D4A8FFC75A2F}"/>
              </a:ext>
            </a:extLst>
          </p:cNvPr>
          <p:cNvSpPr>
            <a:spLocks noGrp="1"/>
          </p:cNvSpPr>
          <p:nvPr>
            <p:ph type="body" idx="1"/>
          </p:nvPr>
        </p:nvSpPr>
        <p:spPr/>
        <p:txBody>
          <a:bodyPr/>
          <a:lstStyle/>
          <a:p>
            <a:endParaRPr lang="ru-RU" dirty="0"/>
          </a:p>
        </p:txBody>
      </p:sp>
      <p:sp>
        <p:nvSpPr>
          <p:cNvPr id="4" name="Номер слайда 3">
            <a:extLst>
              <a:ext uri="{FF2B5EF4-FFF2-40B4-BE49-F238E27FC236}">
                <a16:creationId xmlns:a16="http://schemas.microsoft.com/office/drawing/2014/main" id="{B1E9D6CF-3854-2A23-FF66-5D06553ACC80}"/>
              </a:ext>
            </a:extLst>
          </p:cNvPr>
          <p:cNvSpPr>
            <a:spLocks noGrp="1"/>
          </p:cNvSpPr>
          <p:nvPr>
            <p:ph type="sldNum" sz="quarter" idx="10"/>
          </p:nvPr>
        </p:nvSpPr>
        <p:spPr/>
        <p:txBody>
          <a:bodyPr/>
          <a:lstStyle/>
          <a:p>
            <a:fld id="{E0D8A09B-E7C2-49B7-8DB4-6BCE3DEAE135}" type="slidenum">
              <a:rPr lang="ru-RU" smtClean="0"/>
              <a:t>11</a:t>
            </a:fld>
            <a:endParaRPr lang="ru-RU" dirty="0"/>
          </a:p>
        </p:txBody>
      </p:sp>
    </p:spTree>
    <p:extLst>
      <p:ext uri="{BB962C8B-B14F-4D97-AF65-F5344CB8AC3E}">
        <p14:creationId xmlns:p14="http://schemas.microsoft.com/office/powerpoint/2010/main" val="1240421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F5BC3-C6A6-F0CD-A1F9-7C60229D7BC7}"/>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7DC8C661-AB62-5E13-3869-A3C30D61C92F}"/>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0D055B53-F499-F65D-4BFD-C95CB6C3C046}"/>
              </a:ext>
            </a:extLst>
          </p:cNvPr>
          <p:cNvSpPr>
            <a:spLocks noGrp="1"/>
          </p:cNvSpPr>
          <p:nvPr>
            <p:ph type="body" idx="1"/>
          </p:nvPr>
        </p:nvSpPr>
        <p:spPr/>
        <p:txBody>
          <a:bodyPr/>
          <a:lstStyle/>
          <a:p>
            <a:endParaRPr lang="ru-RU" dirty="0"/>
          </a:p>
        </p:txBody>
      </p:sp>
      <p:sp>
        <p:nvSpPr>
          <p:cNvPr id="4" name="Номер слайда 3">
            <a:extLst>
              <a:ext uri="{FF2B5EF4-FFF2-40B4-BE49-F238E27FC236}">
                <a16:creationId xmlns:a16="http://schemas.microsoft.com/office/drawing/2014/main" id="{09EB74B4-F63F-8700-9747-3409B97173F2}"/>
              </a:ext>
            </a:extLst>
          </p:cNvPr>
          <p:cNvSpPr>
            <a:spLocks noGrp="1"/>
          </p:cNvSpPr>
          <p:nvPr>
            <p:ph type="sldNum" sz="quarter" idx="10"/>
          </p:nvPr>
        </p:nvSpPr>
        <p:spPr/>
        <p:txBody>
          <a:bodyPr/>
          <a:lstStyle/>
          <a:p>
            <a:fld id="{E0D8A09B-E7C2-49B7-8DB4-6BCE3DEAE135}" type="slidenum">
              <a:rPr lang="ru-RU" smtClean="0"/>
              <a:t>12</a:t>
            </a:fld>
            <a:endParaRPr lang="ru-RU" dirty="0"/>
          </a:p>
        </p:txBody>
      </p:sp>
    </p:spTree>
    <p:extLst>
      <p:ext uri="{BB962C8B-B14F-4D97-AF65-F5344CB8AC3E}">
        <p14:creationId xmlns:p14="http://schemas.microsoft.com/office/powerpoint/2010/main" val="682981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0D8A09B-E7C2-49B7-8DB4-6BCE3DEAE135}" type="slidenum">
              <a:rPr lang="ru-RU" smtClean="0"/>
              <a:t>13</a:t>
            </a:fld>
            <a:endParaRPr lang="ru-RU" dirty="0"/>
          </a:p>
        </p:txBody>
      </p:sp>
    </p:spTree>
    <p:extLst>
      <p:ext uri="{BB962C8B-B14F-4D97-AF65-F5344CB8AC3E}">
        <p14:creationId xmlns:p14="http://schemas.microsoft.com/office/powerpoint/2010/main" val="3254262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BC2D0-3E19-0A43-357D-A9C1184AA9CA}"/>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A2D8BF26-3EBA-72DA-3DE8-B0B42F6B1CD6}"/>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AFDBD4AA-E86A-2BFF-FFEB-77AB02E4A836}"/>
              </a:ext>
            </a:extLst>
          </p:cNvPr>
          <p:cNvSpPr>
            <a:spLocks noGrp="1"/>
          </p:cNvSpPr>
          <p:nvPr>
            <p:ph type="body" idx="1"/>
          </p:nvPr>
        </p:nvSpPr>
        <p:spPr/>
        <p:txBody>
          <a:bodyPr/>
          <a:lstStyle/>
          <a:p>
            <a:endParaRPr lang="ru-RU" dirty="0"/>
          </a:p>
        </p:txBody>
      </p:sp>
      <p:sp>
        <p:nvSpPr>
          <p:cNvPr id="4" name="Номер слайда 3">
            <a:extLst>
              <a:ext uri="{FF2B5EF4-FFF2-40B4-BE49-F238E27FC236}">
                <a16:creationId xmlns:a16="http://schemas.microsoft.com/office/drawing/2014/main" id="{D97BD603-18A1-88D6-8694-30A02D1B8891}"/>
              </a:ext>
            </a:extLst>
          </p:cNvPr>
          <p:cNvSpPr>
            <a:spLocks noGrp="1"/>
          </p:cNvSpPr>
          <p:nvPr>
            <p:ph type="sldNum" sz="quarter" idx="10"/>
          </p:nvPr>
        </p:nvSpPr>
        <p:spPr/>
        <p:txBody>
          <a:bodyPr/>
          <a:lstStyle/>
          <a:p>
            <a:fld id="{E0D8A09B-E7C2-49B7-8DB4-6BCE3DEAE135}" type="slidenum">
              <a:rPr lang="ru-RU" smtClean="0"/>
              <a:t>14</a:t>
            </a:fld>
            <a:endParaRPr lang="ru-RU" dirty="0"/>
          </a:p>
        </p:txBody>
      </p:sp>
    </p:spTree>
    <p:extLst>
      <p:ext uri="{BB962C8B-B14F-4D97-AF65-F5344CB8AC3E}">
        <p14:creationId xmlns:p14="http://schemas.microsoft.com/office/powerpoint/2010/main" val="2794474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0D8A09B-E7C2-49B7-8DB4-6BCE3DEAE135}" type="slidenum">
              <a:rPr lang="ru-RU" smtClean="0"/>
              <a:t>15</a:t>
            </a:fld>
            <a:endParaRPr lang="ru-RU" dirty="0"/>
          </a:p>
        </p:txBody>
      </p:sp>
    </p:spTree>
    <p:extLst>
      <p:ext uri="{BB962C8B-B14F-4D97-AF65-F5344CB8AC3E}">
        <p14:creationId xmlns:p14="http://schemas.microsoft.com/office/powerpoint/2010/main" val="3178572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0D8A09B-E7C2-49B7-8DB4-6BCE3DEAE135}" type="slidenum">
              <a:rPr lang="ru-RU" smtClean="0"/>
              <a:t>16</a:t>
            </a:fld>
            <a:endParaRPr lang="ru-RU" dirty="0"/>
          </a:p>
        </p:txBody>
      </p:sp>
    </p:spTree>
    <p:extLst>
      <p:ext uri="{BB962C8B-B14F-4D97-AF65-F5344CB8AC3E}">
        <p14:creationId xmlns:p14="http://schemas.microsoft.com/office/powerpoint/2010/main" val="3764520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0D8A09B-E7C2-49B7-8DB4-6BCE3DEAE135}" type="slidenum">
              <a:rPr lang="ru-RU" smtClean="0"/>
              <a:t>17</a:t>
            </a:fld>
            <a:endParaRPr lang="ru-RU" dirty="0"/>
          </a:p>
        </p:txBody>
      </p:sp>
    </p:spTree>
    <p:extLst>
      <p:ext uri="{BB962C8B-B14F-4D97-AF65-F5344CB8AC3E}">
        <p14:creationId xmlns:p14="http://schemas.microsoft.com/office/powerpoint/2010/main" val="1442549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0D8A09B-E7C2-49B7-8DB4-6BCE3DEAE135}" type="slidenum">
              <a:rPr lang="ru-RU" smtClean="0"/>
              <a:t>18</a:t>
            </a:fld>
            <a:endParaRPr lang="ru-RU" dirty="0"/>
          </a:p>
        </p:txBody>
      </p:sp>
    </p:spTree>
    <p:extLst>
      <p:ext uri="{BB962C8B-B14F-4D97-AF65-F5344CB8AC3E}">
        <p14:creationId xmlns:p14="http://schemas.microsoft.com/office/powerpoint/2010/main" val="2062336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BE210-8D06-CDFA-360B-DA70FB69E190}"/>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4AB5058A-6B15-5D42-252F-71D9C2AC1C39}"/>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B64C98AE-D3C8-7DB4-1DBD-E30CDE699DCA}"/>
              </a:ext>
            </a:extLst>
          </p:cNvPr>
          <p:cNvSpPr>
            <a:spLocks noGrp="1"/>
          </p:cNvSpPr>
          <p:nvPr>
            <p:ph type="body" idx="1"/>
          </p:nvPr>
        </p:nvSpPr>
        <p:spPr/>
        <p:txBody>
          <a:bodyPr/>
          <a:lstStyle/>
          <a:p>
            <a:endParaRPr lang="ru-RU" dirty="0"/>
          </a:p>
        </p:txBody>
      </p:sp>
      <p:sp>
        <p:nvSpPr>
          <p:cNvPr id="4" name="Номер слайда 3">
            <a:extLst>
              <a:ext uri="{FF2B5EF4-FFF2-40B4-BE49-F238E27FC236}">
                <a16:creationId xmlns:a16="http://schemas.microsoft.com/office/drawing/2014/main" id="{2372FD95-0BEA-D881-1C9E-40B60FC17D74}"/>
              </a:ext>
            </a:extLst>
          </p:cNvPr>
          <p:cNvSpPr>
            <a:spLocks noGrp="1"/>
          </p:cNvSpPr>
          <p:nvPr>
            <p:ph type="sldNum" sz="quarter" idx="10"/>
          </p:nvPr>
        </p:nvSpPr>
        <p:spPr/>
        <p:txBody>
          <a:bodyPr/>
          <a:lstStyle/>
          <a:p>
            <a:fld id="{E0D8A09B-E7C2-49B7-8DB4-6BCE3DEAE135}" type="slidenum">
              <a:rPr lang="ru-RU" smtClean="0"/>
              <a:t>19</a:t>
            </a:fld>
            <a:endParaRPr lang="ru-RU" dirty="0"/>
          </a:p>
        </p:txBody>
      </p:sp>
    </p:spTree>
    <p:extLst>
      <p:ext uri="{BB962C8B-B14F-4D97-AF65-F5344CB8AC3E}">
        <p14:creationId xmlns:p14="http://schemas.microsoft.com/office/powerpoint/2010/main" val="1021985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0D8A09B-E7C2-49B7-8DB4-6BCE3DEAE135}" type="slidenum">
              <a:rPr lang="ru-RU" smtClean="0"/>
              <a:t>2</a:t>
            </a:fld>
            <a:endParaRPr lang="ru-RU" dirty="0"/>
          </a:p>
        </p:txBody>
      </p:sp>
    </p:spTree>
    <p:extLst>
      <p:ext uri="{BB962C8B-B14F-4D97-AF65-F5344CB8AC3E}">
        <p14:creationId xmlns:p14="http://schemas.microsoft.com/office/powerpoint/2010/main" val="2279557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0D8A09B-E7C2-49B7-8DB4-6BCE3DEAE135}" type="slidenum">
              <a:rPr lang="ru-RU" smtClean="0"/>
              <a:t>20</a:t>
            </a:fld>
            <a:endParaRPr lang="ru-RU" dirty="0"/>
          </a:p>
        </p:txBody>
      </p:sp>
    </p:spTree>
    <p:extLst>
      <p:ext uri="{BB962C8B-B14F-4D97-AF65-F5344CB8AC3E}">
        <p14:creationId xmlns:p14="http://schemas.microsoft.com/office/powerpoint/2010/main" val="3125241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0D8A09B-E7C2-49B7-8DB4-6BCE3DEAE135}" type="slidenum">
              <a:rPr lang="ru-RU" smtClean="0"/>
              <a:t>21</a:t>
            </a:fld>
            <a:endParaRPr lang="ru-RU" dirty="0"/>
          </a:p>
        </p:txBody>
      </p:sp>
    </p:spTree>
    <p:extLst>
      <p:ext uri="{BB962C8B-B14F-4D97-AF65-F5344CB8AC3E}">
        <p14:creationId xmlns:p14="http://schemas.microsoft.com/office/powerpoint/2010/main" val="191014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0D8A09B-E7C2-49B7-8DB4-6BCE3DEAE135}" type="slidenum">
              <a:rPr lang="ru-RU" smtClean="0"/>
              <a:t>22</a:t>
            </a:fld>
            <a:endParaRPr lang="ru-RU" dirty="0"/>
          </a:p>
        </p:txBody>
      </p:sp>
    </p:spTree>
    <p:extLst>
      <p:ext uri="{BB962C8B-B14F-4D97-AF65-F5344CB8AC3E}">
        <p14:creationId xmlns:p14="http://schemas.microsoft.com/office/powerpoint/2010/main" val="1360586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0D8A09B-E7C2-49B7-8DB4-6BCE3DEAE135}" type="slidenum">
              <a:rPr lang="ru-RU" smtClean="0"/>
              <a:t>23</a:t>
            </a:fld>
            <a:endParaRPr lang="ru-RU" dirty="0"/>
          </a:p>
        </p:txBody>
      </p:sp>
    </p:spTree>
    <p:extLst>
      <p:ext uri="{BB962C8B-B14F-4D97-AF65-F5344CB8AC3E}">
        <p14:creationId xmlns:p14="http://schemas.microsoft.com/office/powerpoint/2010/main" val="3070492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0D8A09B-E7C2-49B7-8DB4-6BCE3DEAE135}" type="slidenum">
              <a:rPr lang="ru-RU" smtClean="0"/>
              <a:t>24</a:t>
            </a:fld>
            <a:endParaRPr lang="ru-RU" dirty="0"/>
          </a:p>
        </p:txBody>
      </p:sp>
    </p:spTree>
    <p:extLst>
      <p:ext uri="{BB962C8B-B14F-4D97-AF65-F5344CB8AC3E}">
        <p14:creationId xmlns:p14="http://schemas.microsoft.com/office/powerpoint/2010/main" val="563736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0D8A09B-E7C2-49B7-8DB4-6BCE3DEAE135}" type="slidenum">
              <a:rPr lang="ru-RU" smtClean="0"/>
              <a:t>25</a:t>
            </a:fld>
            <a:endParaRPr lang="ru-RU" dirty="0"/>
          </a:p>
        </p:txBody>
      </p:sp>
    </p:spTree>
    <p:extLst>
      <p:ext uri="{BB962C8B-B14F-4D97-AF65-F5344CB8AC3E}">
        <p14:creationId xmlns:p14="http://schemas.microsoft.com/office/powerpoint/2010/main" val="5081911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0D8A09B-E7C2-49B7-8DB4-6BCE3DEAE135}" type="slidenum">
              <a:rPr lang="ru-RU" smtClean="0"/>
              <a:t>26</a:t>
            </a:fld>
            <a:endParaRPr lang="ru-RU" dirty="0"/>
          </a:p>
        </p:txBody>
      </p:sp>
    </p:spTree>
    <p:extLst>
      <p:ext uri="{BB962C8B-B14F-4D97-AF65-F5344CB8AC3E}">
        <p14:creationId xmlns:p14="http://schemas.microsoft.com/office/powerpoint/2010/main" val="23645962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0D8A09B-E7C2-49B7-8DB4-6BCE3DEAE135}" type="slidenum">
              <a:rPr lang="ru-RU" smtClean="0"/>
              <a:t>27</a:t>
            </a:fld>
            <a:endParaRPr lang="ru-RU" dirty="0"/>
          </a:p>
        </p:txBody>
      </p:sp>
    </p:spTree>
    <p:extLst>
      <p:ext uri="{BB962C8B-B14F-4D97-AF65-F5344CB8AC3E}">
        <p14:creationId xmlns:p14="http://schemas.microsoft.com/office/powerpoint/2010/main" val="2126575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0D8A09B-E7C2-49B7-8DB4-6BCE3DEAE135}" type="slidenum">
              <a:rPr lang="ru-RU" smtClean="0"/>
              <a:t>28</a:t>
            </a:fld>
            <a:endParaRPr lang="ru-RU" dirty="0"/>
          </a:p>
        </p:txBody>
      </p:sp>
    </p:spTree>
    <p:extLst>
      <p:ext uri="{BB962C8B-B14F-4D97-AF65-F5344CB8AC3E}">
        <p14:creationId xmlns:p14="http://schemas.microsoft.com/office/powerpoint/2010/main" val="3474499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E9CCA-2473-B20D-7F11-8711467E26A6}"/>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210DC3F8-C13B-F73A-2019-100570778801}"/>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8B5CDD0A-9A0E-2E0B-C496-16A5D3CB66D7}"/>
              </a:ext>
            </a:extLst>
          </p:cNvPr>
          <p:cNvSpPr>
            <a:spLocks noGrp="1"/>
          </p:cNvSpPr>
          <p:nvPr>
            <p:ph type="body" idx="1"/>
          </p:nvPr>
        </p:nvSpPr>
        <p:spPr/>
        <p:txBody>
          <a:bodyPr/>
          <a:lstStyle/>
          <a:p>
            <a:endParaRPr lang="ru-RU" dirty="0"/>
          </a:p>
        </p:txBody>
      </p:sp>
      <p:sp>
        <p:nvSpPr>
          <p:cNvPr id="4" name="Номер слайда 3">
            <a:extLst>
              <a:ext uri="{FF2B5EF4-FFF2-40B4-BE49-F238E27FC236}">
                <a16:creationId xmlns:a16="http://schemas.microsoft.com/office/drawing/2014/main" id="{BF716D62-765C-CAD6-382D-3014B1693663}"/>
              </a:ext>
            </a:extLst>
          </p:cNvPr>
          <p:cNvSpPr>
            <a:spLocks noGrp="1"/>
          </p:cNvSpPr>
          <p:nvPr>
            <p:ph type="sldNum" sz="quarter" idx="10"/>
          </p:nvPr>
        </p:nvSpPr>
        <p:spPr/>
        <p:txBody>
          <a:bodyPr/>
          <a:lstStyle/>
          <a:p>
            <a:fld id="{E0D8A09B-E7C2-49B7-8DB4-6BCE3DEAE135}" type="slidenum">
              <a:rPr lang="ru-RU" smtClean="0"/>
              <a:t>29</a:t>
            </a:fld>
            <a:endParaRPr lang="ru-RU" dirty="0"/>
          </a:p>
        </p:txBody>
      </p:sp>
    </p:spTree>
    <p:extLst>
      <p:ext uri="{BB962C8B-B14F-4D97-AF65-F5344CB8AC3E}">
        <p14:creationId xmlns:p14="http://schemas.microsoft.com/office/powerpoint/2010/main" val="560474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0D8A09B-E7C2-49B7-8DB4-6BCE3DEAE135}" type="slidenum">
              <a:rPr lang="ru-RU" smtClean="0"/>
              <a:t>3</a:t>
            </a:fld>
            <a:endParaRPr lang="ru-RU" dirty="0"/>
          </a:p>
        </p:txBody>
      </p:sp>
    </p:spTree>
    <p:extLst>
      <p:ext uri="{BB962C8B-B14F-4D97-AF65-F5344CB8AC3E}">
        <p14:creationId xmlns:p14="http://schemas.microsoft.com/office/powerpoint/2010/main" val="40401480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0D8A09B-E7C2-49B7-8DB4-6BCE3DEAE135}" type="slidenum">
              <a:rPr lang="ru-RU" smtClean="0"/>
              <a:t>30</a:t>
            </a:fld>
            <a:endParaRPr lang="ru-RU" dirty="0"/>
          </a:p>
        </p:txBody>
      </p:sp>
    </p:spTree>
    <p:extLst>
      <p:ext uri="{BB962C8B-B14F-4D97-AF65-F5344CB8AC3E}">
        <p14:creationId xmlns:p14="http://schemas.microsoft.com/office/powerpoint/2010/main" val="855509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0D8A09B-E7C2-49B7-8DB4-6BCE3DEAE135}" type="slidenum">
              <a:rPr lang="ru-RU" smtClean="0"/>
              <a:t>31</a:t>
            </a:fld>
            <a:endParaRPr lang="ru-RU" dirty="0"/>
          </a:p>
        </p:txBody>
      </p:sp>
    </p:spTree>
    <p:extLst>
      <p:ext uri="{BB962C8B-B14F-4D97-AF65-F5344CB8AC3E}">
        <p14:creationId xmlns:p14="http://schemas.microsoft.com/office/powerpoint/2010/main" val="29385993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0D8A09B-E7C2-49B7-8DB4-6BCE3DEAE135}" type="slidenum">
              <a:rPr lang="ru-RU" smtClean="0"/>
              <a:t>32</a:t>
            </a:fld>
            <a:endParaRPr lang="ru-RU" dirty="0"/>
          </a:p>
        </p:txBody>
      </p:sp>
    </p:spTree>
    <p:extLst>
      <p:ext uri="{BB962C8B-B14F-4D97-AF65-F5344CB8AC3E}">
        <p14:creationId xmlns:p14="http://schemas.microsoft.com/office/powerpoint/2010/main" val="2703306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0D8A09B-E7C2-49B7-8DB4-6BCE3DEAE135}" type="slidenum">
              <a:rPr lang="ru-RU" smtClean="0"/>
              <a:t>33</a:t>
            </a:fld>
            <a:endParaRPr lang="ru-RU" dirty="0"/>
          </a:p>
        </p:txBody>
      </p:sp>
    </p:spTree>
    <p:extLst>
      <p:ext uri="{BB962C8B-B14F-4D97-AF65-F5344CB8AC3E}">
        <p14:creationId xmlns:p14="http://schemas.microsoft.com/office/powerpoint/2010/main" val="11357211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0D8A09B-E7C2-49B7-8DB4-6BCE3DEAE135}" type="slidenum">
              <a:rPr lang="ru-RU" smtClean="0"/>
              <a:t>34</a:t>
            </a:fld>
            <a:endParaRPr lang="ru-RU" dirty="0"/>
          </a:p>
        </p:txBody>
      </p:sp>
    </p:spTree>
    <p:extLst>
      <p:ext uri="{BB962C8B-B14F-4D97-AF65-F5344CB8AC3E}">
        <p14:creationId xmlns:p14="http://schemas.microsoft.com/office/powerpoint/2010/main" val="11597899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91ABA-BD59-00CC-7718-35B5690AB1E3}"/>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09EB0FDA-603F-59A7-D55B-7556DA6E9B62}"/>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34ED55E3-8E26-1874-01C8-5B4FCA7CE356}"/>
              </a:ext>
            </a:extLst>
          </p:cNvPr>
          <p:cNvSpPr>
            <a:spLocks noGrp="1"/>
          </p:cNvSpPr>
          <p:nvPr>
            <p:ph type="body" idx="1"/>
          </p:nvPr>
        </p:nvSpPr>
        <p:spPr/>
        <p:txBody>
          <a:bodyPr/>
          <a:lstStyle/>
          <a:p>
            <a:endParaRPr lang="ru-RU" dirty="0"/>
          </a:p>
        </p:txBody>
      </p:sp>
      <p:sp>
        <p:nvSpPr>
          <p:cNvPr id="4" name="Номер слайда 3">
            <a:extLst>
              <a:ext uri="{FF2B5EF4-FFF2-40B4-BE49-F238E27FC236}">
                <a16:creationId xmlns:a16="http://schemas.microsoft.com/office/drawing/2014/main" id="{5F8855EB-4FAC-E423-694E-5B7A4A0D56A3}"/>
              </a:ext>
            </a:extLst>
          </p:cNvPr>
          <p:cNvSpPr>
            <a:spLocks noGrp="1"/>
          </p:cNvSpPr>
          <p:nvPr>
            <p:ph type="sldNum" sz="quarter" idx="10"/>
          </p:nvPr>
        </p:nvSpPr>
        <p:spPr/>
        <p:txBody>
          <a:bodyPr/>
          <a:lstStyle/>
          <a:p>
            <a:fld id="{E0D8A09B-E7C2-49B7-8DB4-6BCE3DEAE135}" type="slidenum">
              <a:rPr lang="ru-RU" smtClean="0"/>
              <a:t>35</a:t>
            </a:fld>
            <a:endParaRPr lang="ru-RU" dirty="0"/>
          </a:p>
        </p:txBody>
      </p:sp>
    </p:spTree>
    <p:extLst>
      <p:ext uri="{BB962C8B-B14F-4D97-AF65-F5344CB8AC3E}">
        <p14:creationId xmlns:p14="http://schemas.microsoft.com/office/powerpoint/2010/main" val="4231168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0D8A09B-E7C2-49B7-8DB4-6BCE3DEAE135}" type="slidenum">
              <a:rPr lang="ru-RU" smtClean="0"/>
              <a:t>4</a:t>
            </a:fld>
            <a:endParaRPr lang="ru-RU" dirty="0"/>
          </a:p>
        </p:txBody>
      </p:sp>
    </p:spTree>
    <p:extLst>
      <p:ext uri="{BB962C8B-B14F-4D97-AF65-F5344CB8AC3E}">
        <p14:creationId xmlns:p14="http://schemas.microsoft.com/office/powerpoint/2010/main" val="2411430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0D8A09B-E7C2-49B7-8DB4-6BCE3DEAE135}" type="slidenum">
              <a:rPr lang="ru-RU" smtClean="0"/>
              <a:t>5</a:t>
            </a:fld>
            <a:endParaRPr lang="ru-RU" dirty="0"/>
          </a:p>
        </p:txBody>
      </p:sp>
    </p:spTree>
    <p:extLst>
      <p:ext uri="{BB962C8B-B14F-4D97-AF65-F5344CB8AC3E}">
        <p14:creationId xmlns:p14="http://schemas.microsoft.com/office/powerpoint/2010/main" val="3089743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0D8A09B-E7C2-49B7-8DB4-6BCE3DEAE135}" type="slidenum">
              <a:rPr lang="ru-RU" smtClean="0"/>
              <a:t>6</a:t>
            </a:fld>
            <a:endParaRPr lang="ru-RU" dirty="0"/>
          </a:p>
        </p:txBody>
      </p:sp>
    </p:spTree>
    <p:extLst>
      <p:ext uri="{BB962C8B-B14F-4D97-AF65-F5344CB8AC3E}">
        <p14:creationId xmlns:p14="http://schemas.microsoft.com/office/powerpoint/2010/main" val="2031964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F7F2C-7AA9-3BF6-FF91-A0704FB2CD1E}"/>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5DB28DEF-0EC3-4785-E3EF-A9EADBD5911D}"/>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710F2871-CEF5-1A5F-C05E-9FD62C3E661E}"/>
              </a:ext>
            </a:extLst>
          </p:cNvPr>
          <p:cNvSpPr>
            <a:spLocks noGrp="1"/>
          </p:cNvSpPr>
          <p:nvPr>
            <p:ph type="body" idx="1"/>
          </p:nvPr>
        </p:nvSpPr>
        <p:spPr/>
        <p:txBody>
          <a:bodyPr/>
          <a:lstStyle/>
          <a:p>
            <a:endParaRPr lang="ru-RU" dirty="0"/>
          </a:p>
        </p:txBody>
      </p:sp>
      <p:sp>
        <p:nvSpPr>
          <p:cNvPr id="4" name="Номер слайда 3">
            <a:extLst>
              <a:ext uri="{FF2B5EF4-FFF2-40B4-BE49-F238E27FC236}">
                <a16:creationId xmlns:a16="http://schemas.microsoft.com/office/drawing/2014/main" id="{3DD9D331-D13A-BE97-B383-4639200CA6E2}"/>
              </a:ext>
            </a:extLst>
          </p:cNvPr>
          <p:cNvSpPr>
            <a:spLocks noGrp="1"/>
          </p:cNvSpPr>
          <p:nvPr>
            <p:ph type="sldNum" sz="quarter" idx="10"/>
          </p:nvPr>
        </p:nvSpPr>
        <p:spPr/>
        <p:txBody>
          <a:bodyPr/>
          <a:lstStyle/>
          <a:p>
            <a:fld id="{E0D8A09B-E7C2-49B7-8DB4-6BCE3DEAE135}" type="slidenum">
              <a:rPr lang="ru-RU" smtClean="0"/>
              <a:t>7</a:t>
            </a:fld>
            <a:endParaRPr lang="ru-RU" dirty="0"/>
          </a:p>
        </p:txBody>
      </p:sp>
    </p:spTree>
    <p:extLst>
      <p:ext uri="{BB962C8B-B14F-4D97-AF65-F5344CB8AC3E}">
        <p14:creationId xmlns:p14="http://schemas.microsoft.com/office/powerpoint/2010/main" val="509560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0D8A09B-E7C2-49B7-8DB4-6BCE3DEAE135}" type="slidenum">
              <a:rPr lang="ru-RU" smtClean="0"/>
              <a:t>8</a:t>
            </a:fld>
            <a:endParaRPr lang="ru-RU" dirty="0"/>
          </a:p>
        </p:txBody>
      </p:sp>
    </p:spTree>
    <p:extLst>
      <p:ext uri="{BB962C8B-B14F-4D97-AF65-F5344CB8AC3E}">
        <p14:creationId xmlns:p14="http://schemas.microsoft.com/office/powerpoint/2010/main" val="1995508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05E37-E825-5598-5446-F39DD4EC4509}"/>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CDFADA04-546A-5794-C62B-4B4EE2AB4B35}"/>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8C5A021A-E25C-9829-049F-DE317E2106DF}"/>
              </a:ext>
            </a:extLst>
          </p:cNvPr>
          <p:cNvSpPr>
            <a:spLocks noGrp="1"/>
          </p:cNvSpPr>
          <p:nvPr>
            <p:ph type="body" idx="1"/>
          </p:nvPr>
        </p:nvSpPr>
        <p:spPr/>
        <p:txBody>
          <a:bodyPr/>
          <a:lstStyle/>
          <a:p>
            <a:endParaRPr lang="ru-RU" dirty="0"/>
          </a:p>
        </p:txBody>
      </p:sp>
      <p:sp>
        <p:nvSpPr>
          <p:cNvPr id="4" name="Номер слайда 3">
            <a:extLst>
              <a:ext uri="{FF2B5EF4-FFF2-40B4-BE49-F238E27FC236}">
                <a16:creationId xmlns:a16="http://schemas.microsoft.com/office/drawing/2014/main" id="{400E1403-E238-429C-6881-BC5C11F72ED0}"/>
              </a:ext>
            </a:extLst>
          </p:cNvPr>
          <p:cNvSpPr>
            <a:spLocks noGrp="1"/>
          </p:cNvSpPr>
          <p:nvPr>
            <p:ph type="sldNum" sz="quarter" idx="10"/>
          </p:nvPr>
        </p:nvSpPr>
        <p:spPr/>
        <p:txBody>
          <a:bodyPr/>
          <a:lstStyle/>
          <a:p>
            <a:fld id="{E0D8A09B-E7C2-49B7-8DB4-6BCE3DEAE135}" type="slidenum">
              <a:rPr lang="ru-RU" smtClean="0"/>
              <a:t>9</a:t>
            </a:fld>
            <a:endParaRPr lang="ru-RU" dirty="0"/>
          </a:p>
        </p:txBody>
      </p:sp>
    </p:spTree>
    <p:extLst>
      <p:ext uri="{BB962C8B-B14F-4D97-AF65-F5344CB8AC3E}">
        <p14:creationId xmlns:p14="http://schemas.microsoft.com/office/powerpoint/2010/main" val="965682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DEBF25-48AD-A242-BABF-DB821795F8A8}"/>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ru-KZ"/>
          </a:p>
        </p:txBody>
      </p:sp>
      <p:sp>
        <p:nvSpPr>
          <p:cNvPr id="3" name="Подзаголовок 2">
            <a:extLst>
              <a:ext uri="{FF2B5EF4-FFF2-40B4-BE49-F238E27FC236}">
                <a16:creationId xmlns:a16="http://schemas.microsoft.com/office/drawing/2014/main" id="{047AA3A1-334F-D7BD-E50A-0C713EA185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ru-KZ"/>
          </a:p>
        </p:txBody>
      </p:sp>
      <p:sp>
        <p:nvSpPr>
          <p:cNvPr id="4" name="Дата 3">
            <a:extLst>
              <a:ext uri="{FF2B5EF4-FFF2-40B4-BE49-F238E27FC236}">
                <a16:creationId xmlns:a16="http://schemas.microsoft.com/office/drawing/2014/main" id="{E6C9768E-0765-404D-2843-23550A8E691D}"/>
              </a:ext>
            </a:extLst>
          </p:cNvPr>
          <p:cNvSpPr>
            <a:spLocks noGrp="1"/>
          </p:cNvSpPr>
          <p:nvPr>
            <p:ph type="dt" sz="half" idx="10"/>
          </p:nvPr>
        </p:nvSpPr>
        <p:spPr/>
        <p:txBody>
          <a:bodyPr/>
          <a:lstStyle/>
          <a:p>
            <a:pPr rtl="0"/>
            <a:fld id="{11DAC784-2D94-4E5A-B993-9A8BB8615F0F}" type="datetime1">
              <a:rPr lang="ru-RU" noProof="0" smtClean="0"/>
              <a:t>25.12.2024</a:t>
            </a:fld>
            <a:endParaRPr lang="ru-RU" noProof="0" dirty="0"/>
          </a:p>
        </p:txBody>
      </p:sp>
      <p:sp>
        <p:nvSpPr>
          <p:cNvPr id="5" name="Нижний колонтитул 4">
            <a:extLst>
              <a:ext uri="{FF2B5EF4-FFF2-40B4-BE49-F238E27FC236}">
                <a16:creationId xmlns:a16="http://schemas.microsoft.com/office/drawing/2014/main" id="{4264E56F-A794-6070-B660-3D67B7BEA4E1}"/>
              </a:ext>
            </a:extLst>
          </p:cNvPr>
          <p:cNvSpPr>
            <a:spLocks noGrp="1"/>
          </p:cNvSpPr>
          <p:nvPr>
            <p:ph type="ftr" sz="quarter" idx="11"/>
          </p:nvPr>
        </p:nvSpPr>
        <p:spPr/>
        <p:txBody>
          <a:bodyPr/>
          <a:lstStyle/>
          <a:p>
            <a:pPr rtl="0"/>
            <a:endParaRPr lang="ru-RU" noProof="0" dirty="0"/>
          </a:p>
        </p:txBody>
      </p:sp>
      <p:sp>
        <p:nvSpPr>
          <p:cNvPr id="6" name="Номер слайда 5">
            <a:extLst>
              <a:ext uri="{FF2B5EF4-FFF2-40B4-BE49-F238E27FC236}">
                <a16:creationId xmlns:a16="http://schemas.microsoft.com/office/drawing/2014/main" id="{AAFA5AAC-FF7B-D9D1-140A-24DE8795617A}"/>
              </a:ext>
            </a:extLst>
          </p:cNvPr>
          <p:cNvSpPr>
            <a:spLocks noGrp="1"/>
          </p:cNvSpPr>
          <p:nvPr>
            <p:ph type="sldNum" sz="quarter" idx="12"/>
          </p:nvPr>
        </p:nvSpPr>
        <p:spPr/>
        <p:txBody>
          <a:bodyPr/>
          <a:lstStyle/>
          <a:p>
            <a:pPr rtl="0"/>
            <a:fld id="{3A98EE3D-8CD1-4C3F-BD1C-C98C9596463C}" type="slidenum">
              <a:rPr lang="ru-RU" noProof="0" smtClean="0"/>
              <a:t>‹#›</a:t>
            </a:fld>
            <a:endParaRPr lang="ru-RU" noProof="0" dirty="0"/>
          </a:p>
        </p:txBody>
      </p:sp>
    </p:spTree>
    <p:extLst>
      <p:ext uri="{BB962C8B-B14F-4D97-AF65-F5344CB8AC3E}">
        <p14:creationId xmlns:p14="http://schemas.microsoft.com/office/powerpoint/2010/main" val="4075043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8908B9-81A2-8AAA-B232-6B7873C8057B}"/>
              </a:ext>
            </a:extLst>
          </p:cNvPr>
          <p:cNvSpPr>
            <a:spLocks noGrp="1"/>
          </p:cNvSpPr>
          <p:nvPr>
            <p:ph type="title"/>
          </p:nvPr>
        </p:nvSpPr>
        <p:spPr/>
        <p:txBody>
          <a:bodyPr/>
          <a:lstStyle/>
          <a:p>
            <a:r>
              <a:rPr lang="ru-RU"/>
              <a:t>Образец заголовка</a:t>
            </a:r>
            <a:endParaRPr lang="ru-KZ"/>
          </a:p>
        </p:txBody>
      </p:sp>
      <p:sp>
        <p:nvSpPr>
          <p:cNvPr id="3" name="Вертикальный текст 2">
            <a:extLst>
              <a:ext uri="{FF2B5EF4-FFF2-40B4-BE49-F238E27FC236}">
                <a16:creationId xmlns:a16="http://schemas.microsoft.com/office/drawing/2014/main" id="{5BB39B8C-A16F-C0BF-E650-4E058926D75A}"/>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KZ"/>
          </a:p>
        </p:txBody>
      </p:sp>
      <p:sp>
        <p:nvSpPr>
          <p:cNvPr id="4" name="Дата 3">
            <a:extLst>
              <a:ext uri="{FF2B5EF4-FFF2-40B4-BE49-F238E27FC236}">
                <a16:creationId xmlns:a16="http://schemas.microsoft.com/office/drawing/2014/main" id="{E30DED4D-0037-79E9-2DEE-CD6AB357EA59}"/>
              </a:ext>
            </a:extLst>
          </p:cNvPr>
          <p:cNvSpPr>
            <a:spLocks noGrp="1"/>
          </p:cNvSpPr>
          <p:nvPr>
            <p:ph type="dt" sz="half" idx="10"/>
          </p:nvPr>
        </p:nvSpPr>
        <p:spPr/>
        <p:txBody>
          <a:bodyPr/>
          <a:lstStyle/>
          <a:p>
            <a:pPr rtl="0"/>
            <a:fld id="{D3757838-9E1A-4B28-995A-58D7794EAABE}" type="datetime1">
              <a:rPr lang="ru-RU" noProof="0" smtClean="0"/>
              <a:t>25.12.2024</a:t>
            </a:fld>
            <a:endParaRPr lang="ru-RU" noProof="0" dirty="0"/>
          </a:p>
        </p:txBody>
      </p:sp>
      <p:sp>
        <p:nvSpPr>
          <p:cNvPr id="5" name="Нижний колонтитул 4">
            <a:extLst>
              <a:ext uri="{FF2B5EF4-FFF2-40B4-BE49-F238E27FC236}">
                <a16:creationId xmlns:a16="http://schemas.microsoft.com/office/drawing/2014/main" id="{72FFF3BB-56E0-D57B-84BD-33FD9C0080B0}"/>
              </a:ext>
            </a:extLst>
          </p:cNvPr>
          <p:cNvSpPr>
            <a:spLocks noGrp="1"/>
          </p:cNvSpPr>
          <p:nvPr>
            <p:ph type="ftr" sz="quarter" idx="11"/>
          </p:nvPr>
        </p:nvSpPr>
        <p:spPr/>
        <p:txBody>
          <a:bodyPr/>
          <a:lstStyle/>
          <a:p>
            <a:pPr rtl="0"/>
            <a:endParaRPr lang="ru-RU" noProof="0" dirty="0"/>
          </a:p>
        </p:txBody>
      </p:sp>
      <p:sp>
        <p:nvSpPr>
          <p:cNvPr id="6" name="Номер слайда 5">
            <a:extLst>
              <a:ext uri="{FF2B5EF4-FFF2-40B4-BE49-F238E27FC236}">
                <a16:creationId xmlns:a16="http://schemas.microsoft.com/office/drawing/2014/main" id="{DE2EC5BD-6257-6047-1112-18E7B67C77D8}"/>
              </a:ext>
            </a:extLst>
          </p:cNvPr>
          <p:cNvSpPr>
            <a:spLocks noGrp="1"/>
          </p:cNvSpPr>
          <p:nvPr>
            <p:ph type="sldNum" sz="quarter" idx="12"/>
          </p:nvPr>
        </p:nvSpPr>
        <p:spPr/>
        <p:txBody>
          <a:bodyPr/>
          <a:lstStyle/>
          <a:p>
            <a:pPr rtl="0"/>
            <a:fld id="{3A98EE3D-8CD1-4C3F-BD1C-C98C9596463C}" type="slidenum">
              <a:rPr lang="ru-RU" noProof="0" smtClean="0"/>
              <a:t>‹#›</a:t>
            </a:fld>
            <a:endParaRPr lang="ru-RU" noProof="0" dirty="0"/>
          </a:p>
        </p:txBody>
      </p:sp>
    </p:spTree>
    <p:extLst>
      <p:ext uri="{BB962C8B-B14F-4D97-AF65-F5344CB8AC3E}">
        <p14:creationId xmlns:p14="http://schemas.microsoft.com/office/powerpoint/2010/main" val="231587775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BE0BC1D3-1F1E-42E9-DBFB-8D797230E2DB}"/>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ru-KZ"/>
          </a:p>
        </p:txBody>
      </p:sp>
      <p:sp>
        <p:nvSpPr>
          <p:cNvPr id="3" name="Вертикальный текст 2">
            <a:extLst>
              <a:ext uri="{FF2B5EF4-FFF2-40B4-BE49-F238E27FC236}">
                <a16:creationId xmlns:a16="http://schemas.microsoft.com/office/drawing/2014/main" id="{1CE2A047-50D8-8560-9A36-6DC5E4F8FEC2}"/>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KZ"/>
          </a:p>
        </p:txBody>
      </p:sp>
      <p:sp>
        <p:nvSpPr>
          <p:cNvPr id="4" name="Дата 3">
            <a:extLst>
              <a:ext uri="{FF2B5EF4-FFF2-40B4-BE49-F238E27FC236}">
                <a16:creationId xmlns:a16="http://schemas.microsoft.com/office/drawing/2014/main" id="{DCB7EC99-73D5-D952-B3EE-697BEBD47E1E}"/>
              </a:ext>
            </a:extLst>
          </p:cNvPr>
          <p:cNvSpPr>
            <a:spLocks noGrp="1"/>
          </p:cNvSpPr>
          <p:nvPr>
            <p:ph type="dt" sz="half" idx="10"/>
          </p:nvPr>
        </p:nvSpPr>
        <p:spPr/>
        <p:txBody>
          <a:bodyPr/>
          <a:lstStyle/>
          <a:p>
            <a:pPr rtl="0"/>
            <a:fld id="{D3757838-9E1A-4B28-995A-58D7794EAABE}" type="datetime1">
              <a:rPr lang="ru-RU" noProof="0" smtClean="0"/>
              <a:t>25.12.2024</a:t>
            </a:fld>
            <a:endParaRPr lang="ru-RU" noProof="0" dirty="0"/>
          </a:p>
        </p:txBody>
      </p:sp>
      <p:sp>
        <p:nvSpPr>
          <p:cNvPr id="5" name="Нижний колонтитул 4">
            <a:extLst>
              <a:ext uri="{FF2B5EF4-FFF2-40B4-BE49-F238E27FC236}">
                <a16:creationId xmlns:a16="http://schemas.microsoft.com/office/drawing/2014/main" id="{B5CED643-0159-BF74-20E2-579AED581EFC}"/>
              </a:ext>
            </a:extLst>
          </p:cNvPr>
          <p:cNvSpPr>
            <a:spLocks noGrp="1"/>
          </p:cNvSpPr>
          <p:nvPr>
            <p:ph type="ftr" sz="quarter" idx="11"/>
          </p:nvPr>
        </p:nvSpPr>
        <p:spPr/>
        <p:txBody>
          <a:bodyPr/>
          <a:lstStyle/>
          <a:p>
            <a:pPr rtl="0"/>
            <a:endParaRPr lang="ru-RU" noProof="0" dirty="0"/>
          </a:p>
        </p:txBody>
      </p:sp>
      <p:sp>
        <p:nvSpPr>
          <p:cNvPr id="6" name="Номер слайда 5">
            <a:extLst>
              <a:ext uri="{FF2B5EF4-FFF2-40B4-BE49-F238E27FC236}">
                <a16:creationId xmlns:a16="http://schemas.microsoft.com/office/drawing/2014/main" id="{51464648-60F7-DE3F-6A5A-43F7C17E8FA9}"/>
              </a:ext>
            </a:extLst>
          </p:cNvPr>
          <p:cNvSpPr>
            <a:spLocks noGrp="1"/>
          </p:cNvSpPr>
          <p:nvPr>
            <p:ph type="sldNum" sz="quarter" idx="12"/>
          </p:nvPr>
        </p:nvSpPr>
        <p:spPr/>
        <p:txBody>
          <a:bodyPr/>
          <a:lstStyle/>
          <a:p>
            <a:pPr rtl="0"/>
            <a:fld id="{3A98EE3D-8CD1-4C3F-BD1C-C98C9596463C}" type="slidenum">
              <a:rPr lang="ru-RU" noProof="0" smtClean="0"/>
              <a:t>‹#›</a:t>
            </a:fld>
            <a:endParaRPr lang="ru-RU" noProof="0" dirty="0"/>
          </a:p>
        </p:txBody>
      </p:sp>
    </p:spTree>
    <p:extLst>
      <p:ext uri="{BB962C8B-B14F-4D97-AF65-F5344CB8AC3E}">
        <p14:creationId xmlns:p14="http://schemas.microsoft.com/office/powerpoint/2010/main" val="272382575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A494F3-8E09-A8B0-981A-C8309936084A}"/>
              </a:ext>
            </a:extLst>
          </p:cNvPr>
          <p:cNvSpPr>
            <a:spLocks noGrp="1"/>
          </p:cNvSpPr>
          <p:nvPr>
            <p:ph type="title"/>
          </p:nvPr>
        </p:nvSpPr>
        <p:spPr/>
        <p:txBody>
          <a:bodyPr/>
          <a:lstStyle/>
          <a:p>
            <a:r>
              <a:rPr lang="ru-RU"/>
              <a:t>Образец заголовка</a:t>
            </a:r>
            <a:endParaRPr lang="ru-KZ"/>
          </a:p>
        </p:txBody>
      </p:sp>
      <p:sp>
        <p:nvSpPr>
          <p:cNvPr id="3" name="Объект 2">
            <a:extLst>
              <a:ext uri="{FF2B5EF4-FFF2-40B4-BE49-F238E27FC236}">
                <a16:creationId xmlns:a16="http://schemas.microsoft.com/office/drawing/2014/main" id="{0646FA48-4978-6900-AB83-E87E6D60A3F0}"/>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KZ"/>
          </a:p>
        </p:txBody>
      </p:sp>
      <p:sp>
        <p:nvSpPr>
          <p:cNvPr id="4" name="Дата 3">
            <a:extLst>
              <a:ext uri="{FF2B5EF4-FFF2-40B4-BE49-F238E27FC236}">
                <a16:creationId xmlns:a16="http://schemas.microsoft.com/office/drawing/2014/main" id="{22E17708-236B-0557-B22C-39172B7A0827}"/>
              </a:ext>
            </a:extLst>
          </p:cNvPr>
          <p:cNvSpPr>
            <a:spLocks noGrp="1"/>
          </p:cNvSpPr>
          <p:nvPr>
            <p:ph type="dt" sz="half" idx="10"/>
          </p:nvPr>
        </p:nvSpPr>
        <p:spPr/>
        <p:txBody>
          <a:bodyPr/>
          <a:lstStyle/>
          <a:p>
            <a:pPr rtl="0"/>
            <a:fld id="{1A586693-2D50-4540-B788-3C1075A1F28F}" type="datetime1">
              <a:rPr lang="ru-RU" noProof="0" smtClean="0"/>
              <a:t>25.12.2024</a:t>
            </a:fld>
            <a:endParaRPr lang="ru-RU" noProof="0" dirty="0"/>
          </a:p>
        </p:txBody>
      </p:sp>
      <p:sp>
        <p:nvSpPr>
          <p:cNvPr id="5" name="Нижний колонтитул 4">
            <a:extLst>
              <a:ext uri="{FF2B5EF4-FFF2-40B4-BE49-F238E27FC236}">
                <a16:creationId xmlns:a16="http://schemas.microsoft.com/office/drawing/2014/main" id="{99282788-731B-06EE-2C4B-2FAB3B8AFF84}"/>
              </a:ext>
            </a:extLst>
          </p:cNvPr>
          <p:cNvSpPr>
            <a:spLocks noGrp="1"/>
          </p:cNvSpPr>
          <p:nvPr>
            <p:ph type="ftr" sz="quarter" idx="11"/>
          </p:nvPr>
        </p:nvSpPr>
        <p:spPr/>
        <p:txBody>
          <a:bodyPr/>
          <a:lstStyle/>
          <a:p>
            <a:pPr rtl="0"/>
            <a:endParaRPr lang="ru-RU" noProof="0" dirty="0"/>
          </a:p>
        </p:txBody>
      </p:sp>
      <p:sp>
        <p:nvSpPr>
          <p:cNvPr id="6" name="Номер слайда 5">
            <a:extLst>
              <a:ext uri="{FF2B5EF4-FFF2-40B4-BE49-F238E27FC236}">
                <a16:creationId xmlns:a16="http://schemas.microsoft.com/office/drawing/2014/main" id="{D315662A-5658-4DB8-5375-1FFFC6E66D07}"/>
              </a:ext>
            </a:extLst>
          </p:cNvPr>
          <p:cNvSpPr>
            <a:spLocks noGrp="1"/>
          </p:cNvSpPr>
          <p:nvPr>
            <p:ph type="sldNum" sz="quarter" idx="12"/>
          </p:nvPr>
        </p:nvSpPr>
        <p:spPr/>
        <p:txBody>
          <a:bodyPr/>
          <a:lstStyle/>
          <a:p>
            <a:pPr rtl="0"/>
            <a:fld id="{3A98EE3D-8CD1-4C3F-BD1C-C98C9596463C}" type="slidenum">
              <a:rPr lang="ru-RU" noProof="0" smtClean="0"/>
              <a:t>‹#›</a:t>
            </a:fld>
            <a:endParaRPr lang="ru-RU" noProof="0" dirty="0"/>
          </a:p>
        </p:txBody>
      </p:sp>
    </p:spTree>
    <p:extLst>
      <p:ext uri="{BB962C8B-B14F-4D97-AF65-F5344CB8AC3E}">
        <p14:creationId xmlns:p14="http://schemas.microsoft.com/office/powerpoint/2010/main" val="1367806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80F049-D869-6619-82CB-E2A387BC6D9F}"/>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ru-KZ"/>
          </a:p>
        </p:txBody>
      </p:sp>
      <p:sp>
        <p:nvSpPr>
          <p:cNvPr id="3" name="Текст 2">
            <a:extLst>
              <a:ext uri="{FF2B5EF4-FFF2-40B4-BE49-F238E27FC236}">
                <a16:creationId xmlns:a16="http://schemas.microsoft.com/office/drawing/2014/main" id="{6C542E58-E169-4604-17D7-F9A286A7867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3D479BDD-D6D3-FB4C-E700-4F026EF46090}"/>
              </a:ext>
            </a:extLst>
          </p:cNvPr>
          <p:cNvSpPr>
            <a:spLocks noGrp="1"/>
          </p:cNvSpPr>
          <p:nvPr>
            <p:ph type="dt" sz="half" idx="10"/>
          </p:nvPr>
        </p:nvSpPr>
        <p:spPr/>
        <p:txBody>
          <a:bodyPr/>
          <a:lstStyle/>
          <a:p>
            <a:pPr rtl="0"/>
            <a:fld id="{A83758E3-E5EF-4D5B-8C7D-6649D7865194}" type="datetime1">
              <a:rPr lang="ru-RU" noProof="0" smtClean="0"/>
              <a:t>25.12.2024</a:t>
            </a:fld>
            <a:endParaRPr lang="ru-RU" noProof="0" dirty="0"/>
          </a:p>
        </p:txBody>
      </p:sp>
      <p:sp>
        <p:nvSpPr>
          <p:cNvPr id="5" name="Нижний колонтитул 4">
            <a:extLst>
              <a:ext uri="{FF2B5EF4-FFF2-40B4-BE49-F238E27FC236}">
                <a16:creationId xmlns:a16="http://schemas.microsoft.com/office/drawing/2014/main" id="{C644293C-EECA-B15B-2908-4DA2ADF85A6F}"/>
              </a:ext>
            </a:extLst>
          </p:cNvPr>
          <p:cNvSpPr>
            <a:spLocks noGrp="1"/>
          </p:cNvSpPr>
          <p:nvPr>
            <p:ph type="ftr" sz="quarter" idx="11"/>
          </p:nvPr>
        </p:nvSpPr>
        <p:spPr/>
        <p:txBody>
          <a:bodyPr/>
          <a:lstStyle/>
          <a:p>
            <a:pPr rtl="0"/>
            <a:endParaRPr lang="ru-RU" noProof="0" dirty="0"/>
          </a:p>
        </p:txBody>
      </p:sp>
      <p:sp>
        <p:nvSpPr>
          <p:cNvPr id="6" name="Номер слайда 5">
            <a:extLst>
              <a:ext uri="{FF2B5EF4-FFF2-40B4-BE49-F238E27FC236}">
                <a16:creationId xmlns:a16="http://schemas.microsoft.com/office/drawing/2014/main" id="{ED146898-6385-9DB8-B0C8-9413224F2E49}"/>
              </a:ext>
            </a:extLst>
          </p:cNvPr>
          <p:cNvSpPr>
            <a:spLocks noGrp="1"/>
          </p:cNvSpPr>
          <p:nvPr>
            <p:ph type="sldNum" sz="quarter" idx="12"/>
          </p:nvPr>
        </p:nvSpPr>
        <p:spPr/>
        <p:txBody>
          <a:bodyPr/>
          <a:lstStyle/>
          <a:p>
            <a:pPr rtl="0"/>
            <a:fld id="{3A98EE3D-8CD1-4C3F-BD1C-C98C9596463C}" type="slidenum">
              <a:rPr lang="ru-RU" noProof="0" smtClean="0"/>
              <a:t>‹#›</a:t>
            </a:fld>
            <a:endParaRPr lang="ru-RU" noProof="0" dirty="0"/>
          </a:p>
        </p:txBody>
      </p:sp>
    </p:spTree>
    <p:extLst>
      <p:ext uri="{BB962C8B-B14F-4D97-AF65-F5344CB8AC3E}">
        <p14:creationId xmlns:p14="http://schemas.microsoft.com/office/powerpoint/2010/main" val="1509583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A53871-72B7-4D97-D4BB-290D91444566}"/>
              </a:ext>
            </a:extLst>
          </p:cNvPr>
          <p:cNvSpPr>
            <a:spLocks noGrp="1"/>
          </p:cNvSpPr>
          <p:nvPr>
            <p:ph type="title"/>
          </p:nvPr>
        </p:nvSpPr>
        <p:spPr/>
        <p:txBody>
          <a:bodyPr/>
          <a:lstStyle/>
          <a:p>
            <a:r>
              <a:rPr lang="ru-RU"/>
              <a:t>Образец заголовка</a:t>
            </a:r>
            <a:endParaRPr lang="ru-KZ"/>
          </a:p>
        </p:txBody>
      </p:sp>
      <p:sp>
        <p:nvSpPr>
          <p:cNvPr id="3" name="Объект 2">
            <a:extLst>
              <a:ext uri="{FF2B5EF4-FFF2-40B4-BE49-F238E27FC236}">
                <a16:creationId xmlns:a16="http://schemas.microsoft.com/office/drawing/2014/main" id="{F1049A93-CB94-D2BF-F624-E91D841E1A4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KZ"/>
          </a:p>
        </p:txBody>
      </p:sp>
      <p:sp>
        <p:nvSpPr>
          <p:cNvPr id="4" name="Объект 3">
            <a:extLst>
              <a:ext uri="{FF2B5EF4-FFF2-40B4-BE49-F238E27FC236}">
                <a16:creationId xmlns:a16="http://schemas.microsoft.com/office/drawing/2014/main" id="{24C05790-C82C-3AFF-09AA-FF399271E1D9}"/>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KZ"/>
          </a:p>
        </p:txBody>
      </p:sp>
      <p:sp>
        <p:nvSpPr>
          <p:cNvPr id="5" name="Дата 4">
            <a:extLst>
              <a:ext uri="{FF2B5EF4-FFF2-40B4-BE49-F238E27FC236}">
                <a16:creationId xmlns:a16="http://schemas.microsoft.com/office/drawing/2014/main" id="{DAB585D1-52D4-7576-9EB6-8378AD22F98E}"/>
              </a:ext>
            </a:extLst>
          </p:cNvPr>
          <p:cNvSpPr>
            <a:spLocks noGrp="1"/>
          </p:cNvSpPr>
          <p:nvPr>
            <p:ph type="dt" sz="half" idx="10"/>
          </p:nvPr>
        </p:nvSpPr>
        <p:spPr/>
        <p:txBody>
          <a:bodyPr/>
          <a:lstStyle/>
          <a:p>
            <a:pPr rtl="0"/>
            <a:fld id="{74C28093-CEE7-4DE3-9078-E422933CE1F4}" type="datetime1">
              <a:rPr lang="ru-RU" noProof="0" smtClean="0"/>
              <a:t>25.12.2024</a:t>
            </a:fld>
            <a:endParaRPr lang="ru-RU" noProof="0" dirty="0"/>
          </a:p>
        </p:txBody>
      </p:sp>
      <p:sp>
        <p:nvSpPr>
          <p:cNvPr id="6" name="Нижний колонтитул 5">
            <a:extLst>
              <a:ext uri="{FF2B5EF4-FFF2-40B4-BE49-F238E27FC236}">
                <a16:creationId xmlns:a16="http://schemas.microsoft.com/office/drawing/2014/main" id="{011B4942-FAC6-9D2F-DD7E-22129402F383}"/>
              </a:ext>
            </a:extLst>
          </p:cNvPr>
          <p:cNvSpPr>
            <a:spLocks noGrp="1"/>
          </p:cNvSpPr>
          <p:nvPr>
            <p:ph type="ftr" sz="quarter" idx="11"/>
          </p:nvPr>
        </p:nvSpPr>
        <p:spPr/>
        <p:txBody>
          <a:bodyPr/>
          <a:lstStyle/>
          <a:p>
            <a:pPr rtl="0"/>
            <a:endParaRPr lang="ru-RU" noProof="0" dirty="0"/>
          </a:p>
        </p:txBody>
      </p:sp>
      <p:sp>
        <p:nvSpPr>
          <p:cNvPr id="7" name="Номер слайда 6">
            <a:extLst>
              <a:ext uri="{FF2B5EF4-FFF2-40B4-BE49-F238E27FC236}">
                <a16:creationId xmlns:a16="http://schemas.microsoft.com/office/drawing/2014/main" id="{D40433C3-3E7A-8AC8-90D4-E5F73BABF8F6}"/>
              </a:ext>
            </a:extLst>
          </p:cNvPr>
          <p:cNvSpPr>
            <a:spLocks noGrp="1"/>
          </p:cNvSpPr>
          <p:nvPr>
            <p:ph type="sldNum" sz="quarter" idx="12"/>
          </p:nvPr>
        </p:nvSpPr>
        <p:spPr/>
        <p:txBody>
          <a:bodyPr/>
          <a:lstStyle/>
          <a:p>
            <a:pPr rtl="0"/>
            <a:fld id="{3A98EE3D-8CD1-4C3F-BD1C-C98C9596463C}" type="slidenum">
              <a:rPr lang="ru-RU" noProof="0" smtClean="0"/>
              <a:t>‹#›</a:t>
            </a:fld>
            <a:endParaRPr lang="ru-RU" noProof="0" dirty="0"/>
          </a:p>
        </p:txBody>
      </p:sp>
    </p:spTree>
    <p:extLst>
      <p:ext uri="{BB962C8B-B14F-4D97-AF65-F5344CB8AC3E}">
        <p14:creationId xmlns:p14="http://schemas.microsoft.com/office/powerpoint/2010/main" val="846944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57DB2FE-A21A-5833-6C57-3B14381AE0AC}"/>
              </a:ext>
            </a:extLst>
          </p:cNvPr>
          <p:cNvSpPr>
            <a:spLocks noGrp="1"/>
          </p:cNvSpPr>
          <p:nvPr>
            <p:ph type="title"/>
          </p:nvPr>
        </p:nvSpPr>
        <p:spPr>
          <a:xfrm>
            <a:off x="839788" y="365125"/>
            <a:ext cx="10515600" cy="1325563"/>
          </a:xfrm>
        </p:spPr>
        <p:txBody>
          <a:bodyPr/>
          <a:lstStyle/>
          <a:p>
            <a:r>
              <a:rPr lang="ru-RU"/>
              <a:t>Образец заголовка</a:t>
            </a:r>
            <a:endParaRPr lang="ru-KZ"/>
          </a:p>
        </p:txBody>
      </p:sp>
      <p:sp>
        <p:nvSpPr>
          <p:cNvPr id="3" name="Текст 2">
            <a:extLst>
              <a:ext uri="{FF2B5EF4-FFF2-40B4-BE49-F238E27FC236}">
                <a16:creationId xmlns:a16="http://schemas.microsoft.com/office/drawing/2014/main" id="{621AA44A-EE59-565A-79ED-08113C024A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3840C313-9236-CB6D-5449-388DCFBEE8F7}"/>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KZ"/>
          </a:p>
        </p:txBody>
      </p:sp>
      <p:sp>
        <p:nvSpPr>
          <p:cNvPr id="5" name="Текст 4">
            <a:extLst>
              <a:ext uri="{FF2B5EF4-FFF2-40B4-BE49-F238E27FC236}">
                <a16:creationId xmlns:a16="http://schemas.microsoft.com/office/drawing/2014/main" id="{7B87D6BF-FDA8-C044-3DB9-0001DBE069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E4300026-F842-E6BB-D8E0-2F8ABF17C539}"/>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KZ"/>
          </a:p>
        </p:txBody>
      </p:sp>
      <p:sp>
        <p:nvSpPr>
          <p:cNvPr id="7" name="Дата 6">
            <a:extLst>
              <a:ext uri="{FF2B5EF4-FFF2-40B4-BE49-F238E27FC236}">
                <a16:creationId xmlns:a16="http://schemas.microsoft.com/office/drawing/2014/main" id="{7A463413-4BE8-6C1F-B8E4-EDEAE53331FA}"/>
              </a:ext>
            </a:extLst>
          </p:cNvPr>
          <p:cNvSpPr>
            <a:spLocks noGrp="1"/>
          </p:cNvSpPr>
          <p:nvPr>
            <p:ph type="dt" sz="half" idx="10"/>
          </p:nvPr>
        </p:nvSpPr>
        <p:spPr/>
        <p:txBody>
          <a:bodyPr/>
          <a:lstStyle/>
          <a:p>
            <a:pPr rtl="0"/>
            <a:fld id="{9F051039-3452-4CE7-B37B-70E9F649DE97}" type="datetime1">
              <a:rPr lang="ru-RU" noProof="0" smtClean="0"/>
              <a:t>25.12.2024</a:t>
            </a:fld>
            <a:endParaRPr lang="ru-RU" noProof="0" dirty="0"/>
          </a:p>
        </p:txBody>
      </p:sp>
      <p:sp>
        <p:nvSpPr>
          <p:cNvPr id="8" name="Нижний колонтитул 7">
            <a:extLst>
              <a:ext uri="{FF2B5EF4-FFF2-40B4-BE49-F238E27FC236}">
                <a16:creationId xmlns:a16="http://schemas.microsoft.com/office/drawing/2014/main" id="{8FB3D515-34F9-4520-6C69-1B97D32BB136}"/>
              </a:ext>
            </a:extLst>
          </p:cNvPr>
          <p:cNvSpPr>
            <a:spLocks noGrp="1"/>
          </p:cNvSpPr>
          <p:nvPr>
            <p:ph type="ftr" sz="quarter" idx="11"/>
          </p:nvPr>
        </p:nvSpPr>
        <p:spPr/>
        <p:txBody>
          <a:bodyPr/>
          <a:lstStyle/>
          <a:p>
            <a:pPr rtl="0"/>
            <a:endParaRPr lang="ru-RU" noProof="0" dirty="0"/>
          </a:p>
        </p:txBody>
      </p:sp>
      <p:sp>
        <p:nvSpPr>
          <p:cNvPr id="9" name="Номер слайда 8">
            <a:extLst>
              <a:ext uri="{FF2B5EF4-FFF2-40B4-BE49-F238E27FC236}">
                <a16:creationId xmlns:a16="http://schemas.microsoft.com/office/drawing/2014/main" id="{BD224E81-E2F6-DE0A-450D-F999136E4AA9}"/>
              </a:ext>
            </a:extLst>
          </p:cNvPr>
          <p:cNvSpPr>
            <a:spLocks noGrp="1"/>
          </p:cNvSpPr>
          <p:nvPr>
            <p:ph type="sldNum" sz="quarter" idx="12"/>
          </p:nvPr>
        </p:nvSpPr>
        <p:spPr/>
        <p:txBody>
          <a:bodyPr/>
          <a:lstStyle/>
          <a:p>
            <a:pPr rtl="0"/>
            <a:fld id="{3A98EE3D-8CD1-4C3F-BD1C-C98C9596463C}" type="slidenum">
              <a:rPr lang="ru-RU" noProof="0" smtClean="0"/>
              <a:t>‹#›</a:t>
            </a:fld>
            <a:endParaRPr lang="ru-RU" noProof="0" dirty="0"/>
          </a:p>
        </p:txBody>
      </p:sp>
    </p:spTree>
    <p:extLst>
      <p:ext uri="{BB962C8B-B14F-4D97-AF65-F5344CB8AC3E}">
        <p14:creationId xmlns:p14="http://schemas.microsoft.com/office/powerpoint/2010/main" val="1728375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97BF41-0A8F-B6A1-2FB9-A2B7C3EC97F5}"/>
              </a:ext>
            </a:extLst>
          </p:cNvPr>
          <p:cNvSpPr>
            <a:spLocks noGrp="1"/>
          </p:cNvSpPr>
          <p:nvPr>
            <p:ph type="title"/>
          </p:nvPr>
        </p:nvSpPr>
        <p:spPr/>
        <p:txBody>
          <a:bodyPr/>
          <a:lstStyle/>
          <a:p>
            <a:r>
              <a:rPr lang="ru-RU"/>
              <a:t>Образец заголовка</a:t>
            </a:r>
            <a:endParaRPr lang="ru-KZ"/>
          </a:p>
        </p:txBody>
      </p:sp>
      <p:sp>
        <p:nvSpPr>
          <p:cNvPr id="3" name="Дата 2">
            <a:extLst>
              <a:ext uri="{FF2B5EF4-FFF2-40B4-BE49-F238E27FC236}">
                <a16:creationId xmlns:a16="http://schemas.microsoft.com/office/drawing/2014/main" id="{A20976E6-AE83-5788-7212-AEE222BBA3BD}"/>
              </a:ext>
            </a:extLst>
          </p:cNvPr>
          <p:cNvSpPr>
            <a:spLocks noGrp="1"/>
          </p:cNvSpPr>
          <p:nvPr>
            <p:ph type="dt" sz="half" idx="10"/>
          </p:nvPr>
        </p:nvSpPr>
        <p:spPr/>
        <p:txBody>
          <a:bodyPr/>
          <a:lstStyle/>
          <a:p>
            <a:pPr rtl="0"/>
            <a:fld id="{B77F428D-552C-4777-8622-C10E08C3EF63}" type="datetime1">
              <a:rPr lang="ru-RU" noProof="0" smtClean="0"/>
              <a:t>25.12.2024</a:t>
            </a:fld>
            <a:endParaRPr lang="ru-RU" noProof="0" dirty="0"/>
          </a:p>
        </p:txBody>
      </p:sp>
      <p:sp>
        <p:nvSpPr>
          <p:cNvPr id="4" name="Нижний колонтитул 3">
            <a:extLst>
              <a:ext uri="{FF2B5EF4-FFF2-40B4-BE49-F238E27FC236}">
                <a16:creationId xmlns:a16="http://schemas.microsoft.com/office/drawing/2014/main" id="{97ACD3A2-4613-D3E0-C980-03274ABD0401}"/>
              </a:ext>
            </a:extLst>
          </p:cNvPr>
          <p:cNvSpPr>
            <a:spLocks noGrp="1"/>
          </p:cNvSpPr>
          <p:nvPr>
            <p:ph type="ftr" sz="quarter" idx="11"/>
          </p:nvPr>
        </p:nvSpPr>
        <p:spPr/>
        <p:txBody>
          <a:bodyPr/>
          <a:lstStyle/>
          <a:p>
            <a:pPr rtl="0"/>
            <a:endParaRPr lang="ru-RU" noProof="0" dirty="0"/>
          </a:p>
        </p:txBody>
      </p:sp>
      <p:sp>
        <p:nvSpPr>
          <p:cNvPr id="5" name="Номер слайда 4">
            <a:extLst>
              <a:ext uri="{FF2B5EF4-FFF2-40B4-BE49-F238E27FC236}">
                <a16:creationId xmlns:a16="http://schemas.microsoft.com/office/drawing/2014/main" id="{CA751D45-423D-0519-EB05-A2B04E0008B5}"/>
              </a:ext>
            </a:extLst>
          </p:cNvPr>
          <p:cNvSpPr>
            <a:spLocks noGrp="1"/>
          </p:cNvSpPr>
          <p:nvPr>
            <p:ph type="sldNum" sz="quarter" idx="12"/>
          </p:nvPr>
        </p:nvSpPr>
        <p:spPr/>
        <p:txBody>
          <a:bodyPr/>
          <a:lstStyle/>
          <a:p>
            <a:pPr rtl="0"/>
            <a:fld id="{3A98EE3D-8CD1-4C3F-BD1C-C98C9596463C}" type="slidenum">
              <a:rPr lang="ru-RU" noProof="0" smtClean="0"/>
              <a:t>‹#›</a:t>
            </a:fld>
            <a:endParaRPr lang="ru-RU" noProof="0" dirty="0"/>
          </a:p>
        </p:txBody>
      </p:sp>
    </p:spTree>
    <p:extLst>
      <p:ext uri="{BB962C8B-B14F-4D97-AF65-F5344CB8AC3E}">
        <p14:creationId xmlns:p14="http://schemas.microsoft.com/office/powerpoint/2010/main" val="3256167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6F254C20-79FE-EC75-D342-24990C91E1A6}"/>
              </a:ext>
            </a:extLst>
          </p:cNvPr>
          <p:cNvSpPr>
            <a:spLocks noGrp="1"/>
          </p:cNvSpPr>
          <p:nvPr>
            <p:ph type="dt" sz="half" idx="10"/>
          </p:nvPr>
        </p:nvSpPr>
        <p:spPr/>
        <p:txBody>
          <a:bodyPr/>
          <a:lstStyle/>
          <a:p>
            <a:pPr rtl="0"/>
            <a:fld id="{D8E6F3DB-1861-439E-97D7-9FF5EB6955A6}" type="datetime1">
              <a:rPr lang="ru-RU" noProof="0" smtClean="0"/>
              <a:t>25.12.2024</a:t>
            </a:fld>
            <a:endParaRPr lang="ru-RU" noProof="0" dirty="0"/>
          </a:p>
        </p:txBody>
      </p:sp>
      <p:sp>
        <p:nvSpPr>
          <p:cNvPr id="3" name="Нижний колонтитул 2">
            <a:extLst>
              <a:ext uri="{FF2B5EF4-FFF2-40B4-BE49-F238E27FC236}">
                <a16:creationId xmlns:a16="http://schemas.microsoft.com/office/drawing/2014/main" id="{35BC40A5-895F-FDC6-4ED1-95F9EA3C0C92}"/>
              </a:ext>
            </a:extLst>
          </p:cNvPr>
          <p:cNvSpPr>
            <a:spLocks noGrp="1"/>
          </p:cNvSpPr>
          <p:nvPr>
            <p:ph type="ftr" sz="quarter" idx="11"/>
          </p:nvPr>
        </p:nvSpPr>
        <p:spPr/>
        <p:txBody>
          <a:bodyPr/>
          <a:lstStyle/>
          <a:p>
            <a:pPr rtl="0"/>
            <a:endParaRPr lang="ru-RU" noProof="0" dirty="0"/>
          </a:p>
        </p:txBody>
      </p:sp>
      <p:sp>
        <p:nvSpPr>
          <p:cNvPr id="4" name="Номер слайда 3">
            <a:extLst>
              <a:ext uri="{FF2B5EF4-FFF2-40B4-BE49-F238E27FC236}">
                <a16:creationId xmlns:a16="http://schemas.microsoft.com/office/drawing/2014/main" id="{5C09E344-FE68-342D-9421-B4566DF39B1E}"/>
              </a:ext>
            </a:extLst>
          </p:cNvPr>
          <p:cNvSpPr>
            <a:spLocks noGrp="1"/>
          </p:cNvSpPr>
          <p:nvPr>
            <p:ph type="sldNum" sz="quarter" idx="12"/>
          </p:nvPr>
        </p:nvSpPr>
        <p:spPr/>
        <p:txBody>
          <a:bodyPr/>
          <a:lstStyle/>
          <a:p>
            <a:pPr rtl="0"/>
            <a:fld id="{3A98EE3D-8CD1-4C3F-BD1C-C98C9596463C}" type="slidenum">
              <a:rPr lang="ru-RU" noProof="0" smtClean="0"/>
              <a:t>‹#›</a:t>
            </a:fld>
            <a:endParaRPr lang="ru-RU" noProof="0" dirty="0"/>
          </a:p>
        </p:txBody>
      </p:sp>
    </p:spTree>
    <p:extLst>
      <p:ext uri="{BB962C8B-B14F-4D97-AF65-F5344CB8AC3E}">
        <p14:creationId xmlns:p14="http://schemas.microsoft.com/office/powerpoint/2010/main" val="4186411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9DE481-2CD4-1084-6046-942D4B56975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ru-KZ"/>
          </a:p>
        </p:txBody>
      </p:sp>
      <p:sp>
        <p:nvSpPr>
          <p:cNvPr id="3" name="Объект 2">
            <a:extLst>
              <a:ext uri="{FF2B5EF4-FFF2-40B4-BE49-F238E27FC236}">
                <a16:creationId xmlns:a16="http://schemas.microsoft.com/office/drawing/2014/main" id="{F80B84F8-175F-3FBC-9592-DDD69C3594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KZ"/>
          </a:p>
        </p:txBody>
      </p:sp>
      <p:sp>
        <p:nvSpPr>
          <p:cNvPr id="4" name="Текст 3">
            <a:extLst>
              <a:ext uri="{FF2B5EF4-FFF2-40B4-BE49-F238E27FC236}">
                <a16:creationId xmlns:a16="http://schemas.microsoft.com/office/drawing/2014/main" id="{1CEE3C7F-FB86-94DF-8C2A-268E0A4C0A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5AB85C1-6874-8417-0FB2-4C303DCEE37F}"/>
              </a:ext>
            </a:extLst>
          </p:cNvPr>
          <p:cNvSpPr>
            <a:spLocks noGrp="1"/>
          </p:cNvSpPr>
          <p:nvPr>
            <p:ph type="dt" sz="half" idx="10"/>
          </p:nvPr>
        </p:nvSpPr>
        <p:spPr/>
        <p:txBody>
          <a:bodyPr/>
          <a:lstStyle/>
          <a:p>
            <a:pPr rtl="0"/>
            <a:fld id="{D3C70534-F5A8-482B-B5F2-67EDFD7EEE6F}" type="datetime1">
              <a:rPr lang="ru-RU" noProof="0" smtClean="0"/>
              <a:t>25.12.2024</a:t>
            </a:fld>
            <a:endParaRPr lang="ru-RU" noProof="0" dirty="0"/>
          </a:p>
        </p:txBody>
      </p:sp>
      <p:sp>
        <p:nvSpPr>
          <p:cNvPr id="6" name="Нижний колонтитул 5">
            <a:extLst>
              <a:ext uri="{FF2B5EF4-FFF2-40B4-BE49-F238E27FC236}">
                <a16:creationId xmlns:a16="http://schemas.microsoft.com/office/drawing/2014/main" id="{D46DAC77-0EDF-F112-FB43-A0CD0E4FDBC6}"/>
              </a:ext>
            </a:extLst>
          </p:cNvPr>
          <p:cNvSpPr>
            <a:spLocks noGrp="1"/>
          </p:cNvSpPr>
          <p:nvPr>
            <p:ph type="ftr" sz="quarter" idx="11"/>
          </p:nvPr>
        </p:nvSpPr>
        <p:spPr/>
        <p:txBody>
          <a:bodyPr/>
          <a:lstStyle/>
          <a:p>
            <a:pPr rtl="0"/>
            <a:endParaRPr lang="ru-RU" noProof="0" dirty="0"/>
          </a:p>
        </p:txBody>
      </p:sp>
      <p:sp>
        <p:nvSpPr>
          <p:cNvPr id="7" name="Номер слайда 6">
            <a:extLst>
              <a:ext uri="{FF2B5EF4-FFF2-40B4-BE49-F238E27FC236}">
                <a16:creationId xmlns:a16="http://schemas.microsoft.com/office/drawing/2014/main" id="{8016BF8D-CD2C-7473-97F8-6315F9C00F87}"/>
              </a:ext>
            </a:extLst>
          </p:cNvPr>
          <p:cNvSpPr>
            <a:spLocks noGrp="1"/>
          </p:cNvSpPr>
          <p:nvPr>
            <p:ph type="sldNum" sz="quarter" idx="12"/>
          </p:nvPr>
        </p:nvSpPr>
        <p:spPr/>
        <p:txBody>
          <a:bodyPr/>
          <a:lstStyle/>
          <a:p>
            <a:pPr rtl="0"/>
            <a:fld id="{3A98EE3D-8CD1-4C3F-BD1C-C98C9596463C}" type="slidenum">
              <a:rPr lang="ru-RU" noProof="0" smtClean="0"/>
              <a:pPr/>
              <a:t>‹#›</a:t>
            </a:fld>
            <a:endParaRPr lang="ru-RU" noProof="0" dirty="0"/>
          </a:p>
        </p:txBody>
      </p:sp>
    </p:spTree>
    <p:extLst>
      <p:ext uri="{BB962C8B-B14F-4D97-AF65-F5344CB8AC3E}">
        <p14:creationId xmlns:p14="http://schemas.microsoft.com/office/powerpoint/2010/main" val="129360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9CFF97-8F8E-17E8-658F-55D896E5795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ru-KZ"/>
          </a:p>
        </p:txBody>
      </p:sp>
      <p:sp>
        <p:nvSpPr>
          <p:cNvPr id="3" name="Рисунок 2">
            <a:extLst>
              <a:ext uri="{FF2B5EF4-FFF2-40B4-BE49-F238E27FC236}">
                <a16:creationId xmlns:a16="http://schemas.microsoft.com/office/drawing/2014/main" id="{0C51288F-BD63-A3FC-FF7D-76F9C35626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KZ"/>
          </a:p>
        </p:txBody>
      </p:sp>
      <p:sp>
        <p:nvSpPr>
          <p:cNvPr id="4" name="Текст 3">
            <a:extLst>
              <a:ext uri="{FF2B5EF4-FFF2-40B4-BE49-F238E27FC236}">
                <a16:creationId xmlns:a16="http://schemas.microsoft.com/office/drawing/2014/main" id="{AE423D32-B94A-C923-800E-F38E7B8C5E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69D58C5F-3346-2119-7C04-6DC3FBEF6D36}"/>
              </a:ext>
            </a:extLst>
          </p:cNvPr>
          <p:cNvSpPr>
            <a:spLocks noGrp="1"/>
          </p:cNvSpPr>
          <p:nvPr>
            <p:ph type="dt" sz="half" idx="10"/>
          </p:nvPr>
        </p:nvSpPr>
        <p:spPr/>
        <p:txBody>
          <a:bodyPr/>
          <a:lstStyle/>
          <a:p>
            <a:pPr rtl="0"/>
            <a:fld id="{BDCCD0A2-2168-4E02-8B6F-BA0C4B170F17}" type="datetime1">
              <a:rPr lang="ru-RU" noProof="0" smtClean="0"/>
              <a:t>25.12.2024</a:t>
            </a:fld>
            <a:endParaRPr lang="ru-RU" noProof="0" dirty="0"/>
          </a:p>
        </p:txBody>
      </p:sp>
      <p:sp>
        <p:nvSpPr>
          <p:cNvPr id="6" name="Нижний колонтитул 5">
            <a:extLst>
              <a:ext uri="{FF2B5EF4-FFF2-40B4-BE49-F238E27FC236}">
                <a16:creationId xmlns:a16="http://schemas.microsoft.com/office/drawing/2014/main" id="{264FB018-69EE-682E-8BCA-87C8FA782FFA}"/>
              </a:ext>
            </a:extLst>
          </p:cNvPr>
          <p:cNvSpPr>
            <a:spLocks noGrp="1"/>
          </p:cNvSpPr>
          <p:nvPr>
            <p:ph type="ftr" sz="quarter" idx="11"/>
          </p:nvPr>
        </p:nvSpPr>
        <p:spPr/>
        <p:txBody>
          <a:bodyPr/>
          <a:lstStyle/>
          <a:p>
            <a:pPr algn="l" rtl="0"/>
            <a:endParaRPr lang="ru-RU" noProof="0" dirty="0"/>
          </a:p>
        </p:txBody>
      </p:sp>
      <p:sp>
        <p:nvSpPr>
          <p:cNvPr id="7" name="Номер слайда 6">
            <a:extLst>
              <a:ext uri="{FF2B5EF4-FFF2-40B4-BE49-F238E27FC236}">
                <a16:creationId xmlns:a16="http://schemas.microsoft.com/office/drawing/2014/main" id="{CA76DB15-B449-E69D-A442-5811C09D4036}"/>
              </a:ext>
            </a:extLst>
          </p:cNvPr>
          <p:cNvSpPr>
            <a:spLocks noGrp="1"/>
          </p:cNvSpPr>
          <p:nvPr>
            <p:ph type="sldNum" sz="quarter" idx="12"/>
          </p:nvPr>
        </p:nvSpPr>
        <p:spPr/>
        <p:txBody>
          <a:bodyPr/>
          <a:lstStyle/>
          <a:p>
            <a:pPr rtl="0"/>
            <a:fld id="{3A98EE3D-8CD1-4C3F-BD1C-C98C9596463C}" type="slidenum">
              <a:rPr lang="ru-RU" noProof="0" smtClean="0"/>
              <a:t>‹#›</a:t>
            </a:fld>
            <a:endParaRPr lang="ru-RU" noProof="0" dirty="0"/>
          </a:p>
        </p:txBody>
      </p:sp>
    </p:spTree>
    <p:extLst>
      <p:ext uri="{BB962C8B-B14F-4D97-AF65-F5344CB8AC3E}">
        <p14:creationId xmlns:p14="http://schemas.microsoft.com/office/powerpoint/2010/main" val="439103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3450C1-02E9-4BF1-3811-03ED19A7E1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KZ"/>
          </a:p>
        </p:txBody>
      </p:sp>
      <p:sp>
        <p:nvSpPr>
          <p:cNvPr id="3" name="Текст 2">
            <a:extLst>
              <a:ext uri="{FF2B5EF4-FFF2-40B4-BE49-F238E27FC236}">
                <a16:creationId xmlns:a16="http://schemas.microsoft.com/office/drawing/2014/main" id="{A482B00D-16FB-4FB3-7752-ABF31CB164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KZ"/>
          </a:p>
        </p:txBody>
      </p:sp>
      <p:sp>
        <p:nvSpPr>
          <p:cNvPr id="4" name="Дата 3">
            <a:extLst>
              <a:ext uri="{FF2B5EF4-FFF2-40B4-BE49-F238E27FC236}">
                <a16:creationId xmlns:a16="http://schemas.microsoft.com/office/drawing/2014/main" id="{54E8A2BB-AF8F-4062-0FB1-8A2C77F07A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pPr rtl="0"/>
            <a:fld id="{D3757838-9E1A-4B28-995A-58D7794EAABE}" type="datetime1">
              <a:rPr lang="ru-RU" noProof="0" smtClean="0"/>
              <a:t>25.12.2024</a:t>
            </a:fld>
            <a:endParaRPr lang="ru-RU" noProof="0" dirty="0"/>
          </a:p>
        </p:txBody>
      </p:sp>
      <p:sp>
        <p:nvSpPr>
          <p:cNvPr id="5" name="Нижний колонтитул 4">
            <a:extLst>
              <a:ext uri="{FF2B5EF4-FFF2-40B4-BE49-F238E27FC236}">
                <a16:creationId xmlns:a16="http://schemas.microsoft.com/office/drawing/2014/main" id="{AA1750C8-0F78-F867-AE2C-CEEA21AEF5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pPr rtl="0"/>
            <a:endParaRPr lang="ru-RU" noProof="0" dirty="0"/>
          </a:p>
        </p:txBody>
      </p:sp>
      <p:sp>
        <p:nvSpPr>
          <p:cNvPr id="6" name="Номер слайда 5">
            <a:extLst>
              <a:ext uri="{FF2B5EF4-FFF2-40B4-BE49-F238E27FC236}">
                <a16:creationId xmlns:a16="http://schemas.microsoft.com/office/drawing/2014/main" id="{29770DC5-8FF4-FBCA-C49C-DAA7711026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pPr rtl="0"/>
            <a:fld id="{3A98EE3D-8CD1-4C3F-BD1C-C98C9596463C}" type="slidenum">
              <a:rPr lang="ru-RU" noProof="0" smtClean="0"/>
              <a:t>‹#›</a:t>
            </a:fld>
            <a:endParaRPr lang="ru-RU" noProof="0" dirty="0"/>
          </a:p>
        </p:txBody>
      </p:sp>
    </p:spTree>
    <p:extLst>
      <p:ext uri="{BB962C8B-B14F-4D97-AF65-F5344CB8AC3E}">
        <p14:creationId xmlns:p14="http://schemas.microsoft.com/office/powerpoint/2010/main" val="420735127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K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76CB32-901A-4DA0-AA8A-9A7B5A88BFCD}"/>
              </a:ext>
            </a:extLst>
          </p:cNvPr>
          <p:cNvSpPr>
            <a:spLocks noGrp="1"/>
          </p:cNvSpPr>
          <p:nvPr>
            <p:ph type="title"/>
          </p:nvPr>
        </p:nvSpPr>
        <p:spPr>
          <a:xfrm>
            <a:off x="3297494" y="1957008"/>
            <a:ext cx="10058400" cy="757646"/>
          </a:xfrm>
        </p:spPr>
        <p:txBody>
          <a:bodyPr rtlCol="0">
            <a:noAutofit/>
          </a:bodyPr>
          <a:lstStyle/>
          <a:p>
            <a:pPr algn="ctr"/>
            <a:r>
              <a:rPr lang="ru-RU" sz="6000" b="1" i="1" dirty="0">
                <a:solidFill>
                  <a:srgbClr val="4178C9"/>
                </a:solidFill>
                <a:latin typeface="Times New Roman" panose="02020603050405020304" pitchFamily="18" charset="0"/>
                <a:ea typeface="+mn-ea"/>
                <a:cs typeface="Times New Roman" panose="02020603050405020304" pitchFamily="18" charset="0"/>
              </a:rPr>
              <a:t>Дипломное </a:t>
            </a:r>
            <a:br>
              <a:rPr lang="ru-RU" sz="6000" b="1" i="1" dirty="0">
                <a:solidFill>
                  <a:srgbClr val="4178C9"/>
                </a:solidFill>
                <a:latin typeface="Times New Roman" panose="02020603050405020304" pitchFamily="18" charset="0"/>
                <a:ea typeface="+mn-ea"/>
                <a:cs typeface="Times New Roman" panose="02020603050405020304" pitchFamily="18" charset="0"/>
              </a:rPr>
            </a:br>
            <a:r>
              <a:rPr lang="ru-RU" sz="6000" b="1" i="1" dirty="0">
                <a:solidFill>
                  <a:srgbClr val="4178C9"/>
                </a:solidFill>
                <a:latin typeface="Times New Roman" panose="02020603050405020304" pitchFamily="18" charset="0"/>
                <a:ea typeface="+mn-ea"/>
                <a:cs typeface="Times New Roman" panose="02020603050405020304" pitchFamily="18" charset="0"/>
              </a:rPr>
              <a:t>проектирование</a:t>
            </a:r>
            <a:br>
              <a:rPr lang="ru-RU" sz="6000" b="1" i="1" dirty="0">
                <a:solidFill>
                  <a:srgbClr val="4178C9"/>
                </a:solidFill>
                <a:latin typeface="Times New Roman" panose="02020603050405020304" pitchFamily="18" charset="0"/>
                <a:ea typeface="+mn-ea"/>
                <a:cs typeface="Times New Roman" panose="02020603050405020304" pitchFamily="18" charset="0"/>
              </a:rPr>
            </a:br>
            <a:r>
              <a:rPr lang="ru-RU" sz="6000" b="1" i="1" dirty="0">
                <a:solidFill>
                  <a:srgbClr val="4178C9"/>
                </a:solidFill>
                <a:latin typeface="Times New Roman" panose="02020603050405020304" pitchFamily="18" charset="0"/>
                <a:ea typeface="+mn-ea"/>
                <a:cs typeface="Times New Roman" panose="02020603050405020304" pitchFamily="18" charset="0"/>
              </a:rPr>
              <a:t>(бакалавры)</a:t>
            </a:r>
          </a:p>
        </p:txBody>
      </p:sp>
      <p:sp>
        <p:nvSpPr>
          <p:cNvPr id="3" name="TextBox 2">
            <a:extLst>
              <a:ext uri="{FF2B5EF4-FFF2-40B4-BE49-F238E27FC236}">
                <a16:creationId xmlns:a16="http://schemas.microsoft.com/office/drawing/2014/main" id="{A1757DAF-3A89-B745-88DF-896BFED5DD0E}"/>
              </a:ext>
            </a:extLst>
          </p:cNvPr>
          <p:cNvSpPr txBox="1"/>
          <p:nvPr/>
        </p:nvSpPr>
        <p:spPr>
          <a:xfrm>
            <a:off x="5030652" y="4522169"/>
            <a:ext cx="6281742" cy="1815882"/>
          </a:xfrm>
          <a:prstGeom prst="rect">
            <a:avLst/>
          </a:prstGeom>
          <a:noFill/>
        </p:spPr>
        <p:txBody>
          <a:bodyPr wrap="square" rtlCol="0">
            <a:spAutoFit/>
          </a:bodyPr>
          <a:lstStyle/>
          <a:p>
            <a:r>
              <a:rPr lang="ru-RU" sz="2800" dirty="0">
                <a:latin typeface="Times New Roman" panose="02020603050405020304" pitchFamily="18" charset="0"/>
                <a:cs typeface="Times New Roman" panose="02020603050405020304" pitchFamily="18" charset="0"/>
              </a:rPr>
              <a:t>Д.т.н., профессор </a:t>
            </a:r>
            <a:endParaRPr lang="en-US" sz="2800" dirty="0">
              <a:latin typeface="Times New Roman" panose="02020603050405020304" pitchFamily="18" charset="0"/>
              <a:cs typeface="Times New Roman" panose="02020603050405020304" pitchFamily="18" charset="0"/>
            </a:endParaRPr>
          </a:p>
          <a:p>
            <a:r>
              <a:rPr lang="ru-RU" sz="2800" dirty="0" err="1">
                <a:latin typeface="Times New Roman" panose="02020603050405020304" pitchFamily="18" charset="0"/>
                <a:cs typeface="Times New Roman" panose="02020603050405020304" pitchFamily="18" charset="0"/>
              </a:rPr>
              <a:t>Белощицкая</a:t>
            </a:r>
            <a:r>
              <a:rPr lang="ru-RU" sz="2800" dirty="0">
                <a:latin typeface="Times New Roman" panose="02020603050405020304" pitchFamily="18" charset="0"/>
                <a:cs typeface="Times New Roman" panose="02020603050405020304" pitchFamily="18" charset="0"/>
              </a:rPr>
              <a:t> Светлана Васильевна</a:t>
            </a:r>
          </a:p>
          <a:p>
            <a:r>
              <a:rPr lang="en-US" sz="2800" dirty="0">
                <a:latin typeface="Times New Roman" panose="02020603050405020304" pitchFamily="18" charset="0"/>
                <a:cs typeface="Times New Roman" panose="02020603050405020304" pitchFamily="18" charset="0"/>
              </a:rPr>
              <a:t>Biloshchytska Svitlana</a:t>
            </a:r>
            <a:endParaRPr lang="ru-RU"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bsv@astanait.edu.kz</a:t>
            </a:r>
            <a:endParaRPr lang="ru-RU" sz="2800" dirty="0">
              <a:latin typeface="Times New Roman" panose="02020603050405020304" pitchFamily="18" charset="0"/>
              <a:cs typeface="Times New Roman" panose="02020603050405020304" pitchFamily="18" charset="0"/>
            </a:endParaRPr>
          </a:p>
        </p:txBody>
      </p:sp>
      <p:pic>
        <p:nvPicPr>
          <p:cNvPr id="4" name="Рисунок 3" descr="Изображение выглядит как строительство, на открытом воздухе, небо, Коммерческое здание&#10;&#10;Автоматически созданное описание">
            <a:extLst>
              <a:ext uri="{FF2B5EF4-FFF2-40B4-BE49-F238E27FC236}">
                <a16:creationId xmlns:a16="http://schemas.microsoft.com/office/drawing/2014/main" id="{5BD5C5C1-67FF-402C-A16F-8C6298CC1D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91" y="132469"/>
            <a:ext cx="4377534" cy="655810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Tree>
    <p:extLst>
      <p:ext uri="{BB962C8B-B14F-4D97-AF65-F5344CB8AC3E}">
        <p14:creationId xmlns:p14="http://schemas.microsoft.com/office/powerpoint/2010/main" val="3912491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76CB32-901A-4DA0-AA8A-9A7B5A88BFCD}"/>
              </a:ext>
            </a:extLst>
          </p:cNvPr>
          <p:cNvSpPr>
            <a:spLocks noGrp="1"/>
          </p:cNvSpPr>
          <p:nvPr>
            <p:ph type="title"/>
          </p:nvPr>
        </p:nvSpPr>
        <p:spPr>
          <a:xfrm>
            <a:off x="878996" y="871601"/>
            <a:ext cx="10058400" cy="757646"/>
          </a:xfrm>
        </p:spPr>
        <p:txBody>
          <a:bodyPr rtlCol="0">
            <a:normAutofit/>
          </a:bodyPr>
          <a:lstStyle/>
          <a:p>
            <a:pPr algn="ctr"/>
            <a:r>
              <a:rPr lang="en-US" b="1" dirty="0">
                <a:solidFill>
                  <a:schemeClr val="accent1">
                    <a:lumMod val="75000"/>
                  </a:schemeClr>
                </a:solidFill>
                <a:latin typeface="Times New Roman" panose="02020603050405020304" pitchFamily="18" charset="0"/>
                <a:cs typeface="Times New Roman" panose="02020603050405020304" pitchFamily="18" charset="0"/>
              </a:rPr>
              <a:t>Relevance</a:t>
            </a:r>
            <a:endParaRPr lang="ru-RU" b="1" dirty="0">
              <a:solidFill>
                <a:schemeClr val="accent1">
                  <a:lumMod val="75000"/>
                </a:schemeClr>
              </a:solidFill>
              <a:latin typeface="Times New Roman" panose="02020603050405020304" pitchFamily="18" charset="0"/>
              <a:cs typeface="Times New Roman" panose="02020603050405020304" pitchFamily="18" charset="0"/>
            </a:endParaRPr>
          </a:p>
        </p:txBody>
      </p:sp>
      <p:grpSp>
        <p:nvGrpSpPr>
          <p:cNvPr id="3" name="Группа 2">
            <a:extLst>
              <a:ext uri="{FF2B5EF4-FFF2-40B4-BE49-F238E27FC236}">
                <a16:creationId xmlns:a16="http://schemas.microsoft.com/office/drawing/2014/main" id="{EF61DD74-6E86-3A83-95D3-C786E9F612BA}"/>
              </a:ext>
            </a:extLst>
          </p:cNvPr>
          <p:cNvGrpSpPr/>
          <p:nvPr/>
        </p:nvGrpSpPr>
        <p:grpSpPr>
          <a:xfrm>
            <a:off x="0" y="7278"/>
            <a:ext cx="12192000" cy="901896"/>
            <a:chOff x="0" y="0"/>
            <a:chExt cx="12192000" cy="901896"/>
          </a:xfrm>
        </p:grpSpPr>
        <p:sp>
          <p:nvSpPr>
            <p:cNvPr id="5" name="Прямоугольник 4">
              <a:extLst>
                <a:ext uri="{FF2B5EF4-FFF2-40B4-BE49-F238E27FC236}">
                  <a16:creationId xmlns:a16="http://schemas.microsoft.com/office/drawing/2014/main" id="{9F461EEF-F061-9296-4660-4B1FF01DEDCB}"/>
                </a:ext>
              </a:extLst>
            </p:cNvPr>
            <p:cNvSpPr/>
            <p:nvPr/>
          </p:nvSpPr>
          <p:spPr>
            <a:xfrm>
              <a:off x="0" y="239062"/>
              <a:ext cx="12192000" cy="467127"/>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Прямоугольник 5">
              <a:extLst>
                <a:ext uri="{FF2B5EF4-FFF2-40B4-BE49-F238E27FC236}">
                  <a16:creationId xmlns:a16="http://schemas.microsoft.com/office/drawing/2014/main" id="{F16442D4-2653-5092-2773-CACAB258D3DF}"/>
                </a:ext>
              </a:extLst>
            </p:cNvPr>
            <p:cNvSpPr/>
            <p:nvPr/>
          </p:nvSpPr>
          <p:spPr>
            <a:xfrm>
              <a:off x="979636" y="214262"/>
              <a:ext cx="10539264" cy="461665"/>
            </a:xfrm>
            <a:prstGeom prst="rect">
              <a:avLst/>
            </a:prstGeom>
          </p:spPr>
          <p:txBody>
            <a:bodyPr wrap="square" anchor="t">
              <a:spAutoFit/>
            </a:bodyPr>
            <a:lstStyle/>
            <a:p>
              <a:r>
                <a:rPr lang="ru-RU" sz="2400" b="1" dirty="0">
                  <a:solidFill>
                    <a:schemeClr val="bg1"/>
                  </a:solidFill>
                  <a:latin typeface="Times New Roman" panose="02020603050405020304" pitchFamily="18" charset="0"/>
                  <a:ea typeface="+mn-lt"/>
                  <a:cs typeface="Times New Roman" panose="02020603050405020304" pitchFamily="18" charset="0"/>
                </a:rPr>
                <a:t>Требование к содержанию слайда/ </a:t>
              </a:r>
              <a:r>
                <a:rPr lang="en-US" sz="2400" b="1" dirty="0">
                  <a:solidFill>
                    <a:schemeClr val="bg1"/>
                  </a:solidFill>
                  <a:latin typeface="Times New Roman" panose="02020603050405020304" pitchFamily="18" charset="0"/>
                  <a:ea typeface="+mn-lt"/>
                  <a:cs typeface="Times New Roman" panose="02020603050405020304" pitchFamily="18" charset="0"/>
                </a:rPr>
                <a:t>Slide content requirements</a:t>
              </a:r>
              <a:endParaRPr lang="ru-RU" sz="2400" b="1" dirty="0">
                <a:solidFill>
                  <a:schemeClr val="bg1"/>
                </a:solidFill>
                <a:latin typeface="Times New Roman" panose="02020603050405020304" pitchFamily="18" charset="0"/>
                <a:ea typeface="+mn-lt"/>
                <a:cs typeface="Times New Roman" panose="02020603050405020304" pitchFamily="18" charset="0"/>
              </a:endParaRPr>
            </a:p>
          </p:txBody>
        </p:sp>
        <p:sp>
          <p:nvSpPr>
            <p:cNvPr id="8" name="Пятиугольник 55">
              <a:extLst>
                <a:ext uri="{FF2B5EF4-FFF2-40B4-BE49-F238E27FC236}">
                  <a16:creationId xmlns:a16="http://schemas.microsoft.com/office/drawing/2014/main" id="{398C0239-5FC4-A391-9615-758F35A1ADDA}"/>
                </a:ext>
              </a:extLst>
            </p:cNvPr>
            <p:cNvSpPr/>
            <p:nvPr/>
          </p:nvSpPr>
          <p:spPr>
            <a:xfrm rot="5400000">
              <a:off x="16369" y="101765"/>
              <a:ext cx="901896" cy="698366"/>
            </a:xfrm>
            <a:prstGeom prst="homePlate">
              <a:avLst>
                <a:gd name="adj" fmla="val 22381"/>
              </a:avLst>
            </a:prstGeom>
            <a:solidFill>
              <a:srgbClr val="1CB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a:extLst>
                <a:ext uri="{FF2B5EF4-FFF2-40B4-BE49-F238E27FC236}">
                  <a16:creationId xmlns:a16="http://schemas.microsoft.com/office/drawing/2014/main" id="{E281A00D-0CC4-B1AE-A94D-A9EB7323460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0541" y="276220"/>
              <a:ext cx="593734" cy="305513"/>
            </a:xfrm>
            <a:prstGeom prst="rect">
              <a:avLst/>
            </a:prstGeom>
          </p:spPr>
        </p:pic>
      </p:grpSp>
      <p:sp>
        <p:nvSpPr>
          <p:cNvPr id="11" name="TextBox 10">
            <a:extLst>
              <a:ext uri="{FF2B5EF4-FFF2-40B4-BE49-F238E27FC236}">
                <a16:creationId xmlns:a16="http://schemas.microsoft.com/office/drawing/2014/main" id="{343717E9-0D4C-9AC3-E240-0DB4A24ABBC0}"/>
              </a:ext>
            </a:extLst>
          </p:cNvPr>
          <p:cNvSpPr txBox="1"/>
          <p:nvPr/>
        </p:nvSpPr>
        <p:spPr>
          <a:xfrm>
            <a:off x="3434443" y="1698128"/>
            <a:ext cx="6096000" cy="707886"/>
          </a:xfrm>
          <a:prstGeom prst="rect">
            <a:avLst/>
          </a:prstGeom>
          <a:noFill/>
        </p:spPr>
        <p:txBody>
          <a:bodyPr wrap="square">
            <a:spAutoFit/>
          </a:bodyPr>
          <a:lstStyle/>
          <a:p>
            <a:r>
              <a:rPr lang="ru-RU" sz="4000" i="1" kern="100" dirty="0">
                <a:effectLst/>
                <a:latin typeface="Times New Roman" panose="02020603050405020304" pitchFamily="18" charset="0"/>
                <a:ea typeface="DengXian" panose="02010600030101010101" pitchFamily="2" charset="-122"/>
                <a:cs typeface="Times New Roman" panose="02020603050405020304" pitchFamily="18" charset="0"/>
              </a:rPr>
              <a:t>1-2 слайда / </a:t>
            </a:r>
            <a:r>
              <a:rPr lang="en-US" sz="4000" i="1" kern="100" dirty="0">
                <a:effectLst/>
                <a:latin typeface="Times New Roman" panose="02020603050405020304" pitchFamily="18" charset="0"/>
                <a:ea typeface="DengXian" panose="02010600030101010101" pitchFamily="2" charset="-122"/>
                <a:cs typeface="Times New Roman" panose="02020603050405020304" pitchFamily="18" charset="0"/>
              </a:rPr>
              <a:t>1-2 slides</a:t>
            </a:r>
            <a:endParaRPr lang="ru-KZ" sz="4000" dirty="0"/>
          </a:p>
        </p:txBody>
      </p:sp>
      <p:sp>
        <p:nvSpPr>
          <p:cNvPr id="13" name="TextBox 12">
            <a:extLst>
              <a:ext uri="{FF2B5EF4-FFF2-40B4-BE49-F238E27FC236}">
                <a16:creationId xmlns:a16="http://schemas.microsoft.com/office/drawing/2014/main" id="{C7E311C4-FE69-0914-29EE-5C9D6A8B1A5C}"/>
              </a:ext>
            </a:extLst>
          </p:cNvPr>
          <p:cNvSpPr txBox="1"/>
          <p:nvPr/>
        </p:nvSpPr>
        <p:spPr>
          <a:xfrm>
            <a:off x="764275" y="2644170"/>
            <a:ext cx="10842100" cy="1569660"/>
          </a:xfrm>
          <a:prstGeom prst="rect">
            <a:avLst/>
          </a:prstGeom>
          <a:noFill/>
        </p:spPr>
        <p:txBody>
          <a:bodyPr wrap="square">
            <a:spAutoFit/>
          </a:bodyPr>
          <a:lstStyle/>
          <a:p>
            <a:pPr algn="just"/>
            <a:r>
              <a:rPr lang="ru-RU" sz="2400" b="1" dirty="0" err="1">
                <a:latin typeface="Times New Roman" panose="02020603050405020304" pitchFamily="18" charset="0"/>
                <a:cs typeface="Times New Roman" panose="02020603050405020304" pitchFamily="18" charset="0"/>
              </a:rPr>
              <a:t>Relevance</a:t>
            </a:r>
            <a:r>
              <a:rPr lang="ru-RU" sz="2400" b="1" dirty="0">
                <a:latin typeface="Times New Roman" panose="02020603050405020304" pitchFamily="18" charset="0"/>
                <a:cs typeface="Times New Roman" panose="02020603050405020304" pitchFamily="18" charset="0"/>
              </a:rPr>
              <a:t> </a:t>
            </a:r>
            <a:r>
              <a:rPr lang="ru-RU" sz="2400" b="1" dirty="0" err="1">
                <a:latin typeface="Times New Roman" panose="02020603050405020304" pitchFamily="18" charset="0"/>
                <a:cs typeface="Times New Roman" panose="02020603050405020304" pitchFamily="18" charset="0"/>
              </a:rPr>
              <a:t>of</a:t>
            </a:r>
            <a:r>
              <a:rPr lang="ru-RU" sz="2400" b="1" dirty="0">
                <a:latin typeface="Times New Roman" panose="02020603050405020304" pitchFamily="18" charset="0"/>
                <a:cs typeface="Times New Roman" panose="02020603050405020304" pitchFamily="18" charset="0"/>
              </a:rPr>
              <a:t> </a:t>
            </a:r>
            <a:r>
              <a:rPr lang="ru-RU" sz="2400" b="1" dirty="0" err="1">
                <a:latin typeface="Times New Roman" panose="02020603050405020304" pitchFamily="18" charset="0"/>
                <a:cs typeface="Times New Roman" panose="02020603050405020304" pitchFamily="18" charset="0"/>
              </a:rPr>
              <a:t>Thesis</a:t>
            </a:r>
            <a:r>
              <a:rPr lang="ru-RU" sz="2400" b="1" dirty="0">
                <a:latin typeface="Times New Roman" panose="02020603050405020304" pitchFamily="18" charset="0"/>
                <a:cs typeface="Times New Roman" panose="02020603050405020304" pitchFamily="18" charset="0"/>
              </a:rPr>
              <a:t> </a:t>
            </a:r>
            <a:r>
              <a:rPr lang="ru-RU" sz="2400" b="1" dirty="0" err="1">
                <a:latin typeface="Times New Roman" panose="02020603050405020304" pitchFamily="18" charset="0"/>
                <a:cs typeface="Times New Roman" panose="02020603050405020304" pitchFamily="18" charset="0"/>
              </a:rPr>
              <a:t>Topic</a:t>
            </a:r>
            <a:r>
              <a:rPr lang="ru-RU" sz="2400" dirty="0">
                <a:latin typeface="Times New Roman" panose="02020603050405020304" pitchFamily="18" charset="0"/>
                <a:cs typeface="Times New Roman" panose="02020603050405020304" pitchFamily="18" charset="0"/>
              </a:rPr>
              <a:t> — это описание значимости и актуальности выбранной темы исследования для науки, общества или конкретной сферы деятельности. В данном разделе обосновывается, почему выбранная тема важна и почему ее исследование имеет практическую и/или теоретическую ценность.</a:t>
            </a:r>
            <a:endParaRPr lang="ru-KZ" sz="2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C273D2B-26E8-8CD1-E26A-8226AE5C882C}"/>
              </a:ext>
            </a:extLst>
          </p:cNvPr>
          <p:cNvSpPr txBox="1"/>
          <p:nvPr/>
        </p:nvSpPr>
        <p:spPr>
          <a:xfrm>
            <a:off x="816499" y="4586716"/>
            <a:ext cx="10789875" cy="1569660"/>
          </a:xfrm>
          <a:prstGeom prst="rect">
            <a:avLst/>
          </a:prstGeom>
          <a:noFill/>
        </p:spPr>
        <p:txBody>
          <a:bodyPr wrap="square">
            <a:spAutoFit/>
          </a:bodyPr>
          <a:lstStyle/>
          <a:p>
            <a:pPr algn="just"/>
            <a:r>
              <a:rPr lang="ru-KZ" sz="2400" b="1" dirty="0" err="1">
                <a:latin typeface="Times New Roman" panose="02020603050405020304" pitchFamily="18" charset="0"/>
                <a:cs typeface="Times New Roman" panose="02020603050405020304" pitchFamily="18" charset="0"/>
              </a:rPr>
              <a:t>Relevance</a:t>
            </a:r>
            <a:r>
              <a:rPr lang="ru-KZ" sz="2400" b="1" dirty="0">
                <a:latin typeface="Times New Roman" panose="02020603050405020304" pitchFamily="18" charset="0"/>
                <a:cs typeface="Times New Roman" panose="02020603050405020304" pitchFamily="18" charset="0"/>
              </a:rPr>
              <a:t> </a:t>
            </a:r>
            <a:r>
              <a:rPr lang="ru-KZ" sz="2400" b="1" dirty="0" err="1">
                <a:latin typeface="Times New Roman" panose="02020603050405020304" pitchFamily="18" charset="0"/>
                <a:cs typeface="Times New Roman" panose="02020603050405020304" pitchFamily="18" charset="0"/>
              </a:rPr>
              <a:t>of</a:t>
            </a:r>
            <a:r>
              <a:rPr lang="ru-KZ" sz="2400" b="1" dirty="0">
                <a:latin typeface="Times New Roman" panose="02020603050405020304" pitchFamily="18" charset="0"/>
                <a:cs typeface="Times New Roman" panose="02020603050405020304" pitchFamily="18" charset="0"/>
              </a:rPr>
              <a:t> </a:t>
            </a:r>
            <a:r>
              <a:rPr lang="ru-KZ" sz="2400" b="1" dirty="0" err="1">
                <a:latin typeface="Times New Roman" panose="02020603050405020304" pitchFamily="18" charset="0"/>
                <a:cs typeface="Times New Roman" panose="02020603050405020304" pitchFamily="18" charset="0"/>
              </a:rPr>
              <a:t>Thesis</a:t>
            </a:r>
            <a:r>
              <a:rPr lang="ru-KZ" sz="2400" b="1" dirty="0">
                <a:latin typeface="Times New Roman" panose="02020603050405020304" pitchFamily="18" charset="0"/>
                <a:cs typeface="Times New Roman" panose="02020603050405020304" pitchFamily="18" charset="0"/>
              </a:rPr>
              <a:t> </a:t>
            </a:r>
            <a:r>
              <a:rPr lang="ru-KZ" sz="2400" b="1" dirty="0" err="1">
                <a:latin typeface="Times New Roman" panose="02020603050405020304" pitchFamily="18" charset="0"/>
                <a:cs typeface="Times New Roman" panose="02020603050405020304" pitchFamily="18" charset="0"/>
              </a:rPr>
              <a:t>Topic</a:t>
            </a:r>
            <a:r>
              <a:rPr lang="ru-KZ" sz="2400" b="1"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is</a:t>
            </a:r>
            <a:r>
              <a:rPr lang="ru-KZ" sz="2400" dirty="0">
                <a:latin typeface="Times New Roman" panose="02020603050405020304" pitchFamily="18" charset="0"/>
                <a:cs typeface="Times New Roman" panose="02020603050405020304" pitchFamily="18" charset="0"/>
              </a:rPr>
              <a:t> a </a:t>
            </a:r>
            <a:r>
              <a:rPr lang="ru-KZ" sz="2400" dirty="0" err="1">
                <a:latin typeface="Times New Roman" panose="02020603050405020304" pitchFamily="18" charset="0"/>
                <a:cs typeface="Times New Roman" panose="02020603050405020304" pitchFamily="18" charset="0"/>
              </a:rPr>
              <a:t>description</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of</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the</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significance</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and</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relevance</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of</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the</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selected</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research</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topic</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for</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science</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society</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or</a:t>
            </a:r>
            <a:r>
              <a:rPr lang="ru-KZ" sz="2400" dirty="0">
                <a:latin typeface="Times New Roman" panose="02020603050405020304" pitchFamily="18" charset="0"/>
                <a:cs typeface="Times New Roman" panose="02020603050405020304" pitchFamily="18" charset="0"/>
              </a:rPr>
              <a:t> a </a:t>
            </a:r>
            <a:r>
              <a:rPr lang="ru-KZ" sz="2400" dirty="0" err="1">
                <a:latin typeface="Times New Roman" panose="02020603050405020304" pitchFamily="18" charset="0"/>
                <a:cs typeface="Times New Roman" panose="02020603050405020304" pitchFamily="18" charset="0"/>
              </a:rPr>
              <a:t>specific</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field</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of</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activity</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This</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section</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explains</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why</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the</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chosen</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topic</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is</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important</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and</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why</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its</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study</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has</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practical</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and</a:t>
            </a:r>
            <a:r>
              <a:rPr lang="ru-KZ" sz="2400" dirty="0">
                <a:latin typeface="Times New Roman" panose="02020603050405020304" pitchFamily="18" charset="0"/>
                <a:cs typeface="Times New Roman" panose="02020603050405020304" pitchFamily="18" charset="0"/>
              </a:rPr>
              <a:t>/</a:t>
            </a:r>
            <a:r>
              <a:rPr lang="ru-KZ" sz="2400" dirty="0" err="1">
                <a:latin typeface="Times New Roman" panose="02020603050405020304" pitchFamily="18" charset="0"/>
                <a:cs typeface="Times New Roman" panose="02020603050405020304" pitchFamily="18" charset="0"/>
              </a:rPr>
              <a:t>or</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theoretical</a:t>
            </a:r>
            <a:r>
              <a:rPr lang="ru-KZ" sz="2400" dirty="0">
                <a:latin typeface="Times New Roman" panose="02020603050405020304" pitchFamily="18" charset="0"/>
                <a:cs typeface="Times New Roman" panose="02020603050405020304" pitchFamily="18" charset="0"/>
              </a:rPr>
              <a:t> </a:t>
            </a:r>
            <a:r>
              <a:rPr lang="ru-KZ" sz="2400" dirty="0" err="1">
                <a:latin typeface="Times New Roman" panose="02020603050405020304" pitchFamily="18" charset="0"/>
                <a:cs typeface="Times New Roman" panose="02020603050405020304" pitchFamily="18" charset="0"/>
              </a:rPr>
              <a:t>value</a:t>
            </a:r>
            <a:r>
              <a:rPr lang="ru-KZ"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02980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1D824E-AB57-9E3A-0145-D85A6474A50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1B3CE74-38EB-2640-7C01-6A830EDED72E}"/>
              </a:ext>
            </a:extLst>
          </p:cNvPr>
          <p:cNvSpPr txBox="1"/>
          <p:nvPr/>
        </p:nvSpPr>
        <p:spPr>
          <a:xfrm>
            <a:off x="551336" y="1861522"/>
            <a:ext cx="6442011" cy="4524315"/>
          </a:xfrm>
          <a:prstGeom prst="rect">
            <a:avLst/>
          </a:prstGeom>
          <a:noFill/>
        </p:spPr>
        <p:txBody>
          <a:bodyPr wrap="square">
            <a:spAutoFit/>
          </a:bodyPr>
          <a:lstStyle/>
          <a:p>
            <a:pPr algn="just"/>
            <a:r>
              <a:rPr lang="ru-RU" sz="2400" dirty="0">
                <a:latin typeface="Times New Roman" panose="02020603050405020304" pitchFamily="18" charset="0"/>
                <a:cs typeface="Times New Roman" panose="02020603050405020304" pitchFamily="18" charset="0"/>
              </a:rPr>
              <a:t>По данным Всемирной организации здравоохранения четвертое место среди причин смерти занимают респираторные инфекционные заболевания нижних дыхательных путей, в их числе и пневмония.</a:t>
            </a:r>
          </a:p>
          <a:p>
            <a:pPr algn="just"/>
            <a:r>
              <a:rPr lang="ru-RU" sz="2400" dirty="0">
                <a:latin typeface="Times New Roman" panose="02020603050405020304" pitchFamily="18" charset="0"/>
                <a:cs typeface="Times New Roman" panose="02020603050405020304" pitchFamily="18" charset="0"/>
              </a:rPr>
              <a:t>Благодаря достижениям в области искусственного интеллекта, а именно в направлении распознавания образов, детектирования болезни с помощью искусственных нейронных сетей открывает новые возможности в области медицинской диагностики. </a:t>
            </a:r>
          </a:p>
        </p:txBody>
      </p:sp>
      <p:pic>
        <p:nvPicPr>
          <p:cNvPr id="2050" name="Picture 2" descr="Пневмоцистная пневмония на снимке рентгена">
            <a:extLst>
              <a:ext uri="{FF2B5EF4-FFF2-40B4-BE49-F238E27FC236}">
                <a16:creationId xmlns:a16="http://schemas.microsoft.com/office/drawing/2014/main" id="{94C4691C-AA80-B0CF-7780-9E5DD2426D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66" y="1973985"/>
            <a:ext cx="4115370" cy="411537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Группа 2">
            <a:extLst>
              <a:ext uri="{FF2B5EF4-FFF2-40B4-BE49-F238E27FC236}">
                <a16:creationId xmlns:a16="http://schemas.microsoft.com/office/drawing/2014/main" id="{086B4F78-DB7F-AA82-5FDC-26E3AB697574}"/>
              </a:ext>
            </a:extLst>
          </p:cNvPr>
          <p:cNvGrpSpPr/>
          <p:nvPr/>
        </p:nvGrpSpPr>
        <p:grpSpPr>
          <a:xfrm>
            <a:off x="0" y="0"/>
            <a:ext cx="12192000" cy="901896"/>
            <a:chOff x="0" y="0"/>
            <a:chExt cx="12192000" cy="901896"/>
          </a:xfrm>
        </p:grpSpPr>
        <p:sp>
          <p:nvSpPr>
            <p:cNvPr id="5" name="Прямоугольник 4">
              <a:extLst>
                <a:ext uri="{FF2B5EF4-FFF2-40B4-BE49-F238E27FC236}">
                  <a16:creationId xmlns:a16="http://schemas.microsoft.com/office/drawing/2014/main" id="{1F4AF5CA-F883-B531-5529-35CD910EDB46}"/>
                </a:ext>
              </a:extLst>
            </p:cNvPr>
            <p:cNvSpPr/>
            <p:nvPr/>
          </p:nvSpPr>
          <p:spPr>
            <a:xfrm>
              <a:off x="0" y="239062"/>
              <a:ext cx="12192000" cy="467127"/>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Прямоугольник 5">
              <a:extLst>
                <a:ext uri="{FF2B5EF4-FFF2-40B4-BE49-F238E27FC236}">
                  <a16:creationId xmlns:a16="http://schemas.microsoft.com/office/drawing/2014/main" id="{4355025A-F660-1D43-82A2-F1FCD9BA0AB9}"/>
                </a:ext>
              </a:extLst>
            </p:cNvPr>
            <p:cNvSpPr/>
            <p:nvPr/>
          </p:nvSpPr>
          <p:spPr>
            <a:xfrm>
              <a:off x="934634" y="146746"/>
              <a:ext cx="10539264" cy="584775"/>
            </a:xfrm>
            <a:prstGeom prst="rect">
              <a:avLst/>
            </a:prstGeom>
          </p:spPr>
          <p:txBody>
            <a:bodyPr wrap="square" anchor="t">
              <a:spAutoFit/>
            </a:bodyPr>
            <a:lstStyle/>
            <a:p>
              <a:r>
                <a:rPr lang="en-US" sz="2400" b="1" dirty="0">
                  <a:solidFill>
                    <a:schemeClr val="bg1"/>
                  </a:solidFill>
                  <a:latin typeface="Times New Roman" panose="02020603050405020304" pitchFamily="18" charset="0"/>
                  <a:ea typeface="+mn-lt"/>
                  <a:cs typeface="Times New Roman" panose="02020603050405020304" pitchFamily="18" charset="0"/>
                </a:rPr>
                <a:t>Example</a:t>
              </a:r>
              <a:r>
                <a:rPr lang="ru-RU" sz="2400" b="1" dirty="0">
                  <a:solidFill>
                    <a:schemeClr val="bg1"/>
                  </a:solidFill>
                  <a:latin typeface="Times New Roman" panose="02020603050405020304" pitchFamily="18" charset="0"/>
                  <a:ea typeface="+mn-lt"/>
                  <a:cs typeface="Times New Roman" panose="02020603050405020304" pitchFamily="18" charset="0"/>
                </a:rPr>
                <a:t> 1 			</a:t>
              </a:r>
              <a:r>
                <a:rPr lang="en-US" sz="3200" b="1" dirty="0">
                  <a:solidFill>
                    <a:schemeClr val="bg1"/>
                  </a:solidFill>
                </a:rPr>
                <a:t>Relevance</a:t>
              </a:r>
              <a:r>
                <a:rPr lang="ru-RU" sz="2400" b="1" dirty="0">
                  <a:solidFill>
                    <a:schemeClr val="bg1"/>
                  </a:solidFill>
                  <a:latin typeface="Times New Roman" panose="02020603050405020304" pitchFamily="18" charset="0"/>
                  <a:ea typeface="+mn-lt"/>
                  <a:cs typeface="Times New Roman" panose="02020603050405020304" pitchFamily="18" charset="0"/>
                </a:rPr>
                <a:t> </a:t>
              </a:r>
            </a:p>
          </p:txBody>
        </p:sp>
        <p:sp>
          <p:nvSpPr>
            <p:cNvPr id="8" name="Пятиугольник 55">
              <a:extLst>
                <a:ext uri="{FF2B5EF4-FFF2-40B4-BE49-F238E27FC236}">
                  <a16:creationId xmlns:a16="http://schemas.microsoft.com/office/drawing/2014/main" id="{72004DEE-DCF2-16E8-DF3E-20586B2A1205}"/>
                </a:ext>
              </a:extLst>
            </p:cNvPr>
            <p:cNvSpPr/>
            <p:nvPr/>
          </p:nvSpPr>
          <p:spPr>
            <a:xfrm rot="5400000">
              <a:off x="16369" y="101765"/>
              <a:ext cx="901896" cy="698366"/>
            </a:xfrm>
            <a:prstGeom prst="homePlate">
              <a:avLst>
                <a:gd name="adj" fmla="val 22381"/>
              </a:avLst>
            </a:prstGeom>
            <a:solidFill>
              <a:srgbClr val="1CB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a:extLst>
                <a:ext uri="{FF2B5EF4-FFF2-40B4-BE49-F238E27FC236}">
                  <a16:creationId xmlns:a16="http://schemas.microsoft.com/office/drawing/2014/main" id="{DEED617E-FDEF-BDB3-036C-CEA7223B07B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541" y="276220"/>
              <a:ext cx="593734" cy="305513"/>
            </a:xfrm>
            <a:prstGeom prst="rect">
              <a:avLst/>
            </a:prstGeom>
          </p:spPr>
        </p:pic>
      </p:grpSp>
      <p:sp>
        <p:nvSpPr>
          <p:cNvPr id="4" name="TextBox 3">
            <a:extLst>
              <a:ext uri="{FF2B5EF4-FFF2-40B4-BE49-F238E27FC236}">
                <a16:creationId xmlns:a16="http://schemas.microsoft.com/office/drawing/2014/main" id="{C2B8C4B2-2B07-F989-4A28-2F68497908AD}"/>
              </a:ext>
            </a:extLst>
          </p:cNvPr>
          <p:cNvSpPr txBox="1"/>
          <p:nvPr/>
        </p:nvSpPr>
        <p:spPr>
          <a:xfrm>
            <a:off x="1589386" y="1078477"/>
            <a:ext cx="10602614" cy="523220"/>
          </a:xfrm>
          <a:prstGeom prst="rect">
            <a:avLst/>
          </a:prstGeom>
          <a:noFill/>
        </p:spPr>
        <p:txBody>
          <a:bodyPr wrap="square">
            <a:spAutoFit/>
          </a:bodyPr>
          <a:lstStyle/>
          <a:p>
            <a:r>
              <a:rPr lang="ru-RU" sz="2800" i="1" dirty="0" err="1">
                <a:solidFill>
                  <a:srgbClr val="4178C9"/>
                </a:solidFill>
                <a:latin typeface="Times New Roman" panose="02020603050405020304" pitchFamily="18" charset="0"/>
                <a:cs typeface="Times New Roman" panose="02020603050405020304" pitchFamily="18" charset="0"/>
              </a:rPr>
              <a:t>Write</a:t>
            </a:r>
            <a:r>
              <a:rPr lang="ru-RU" sz="2800" i="1" dirty="0">
                <a:solidFill>
                  <a:srgbClr val="4178C9"/>
                </a:solidFill>
                <a:latin typeface="Times New Roman" panose="02020603050405020304" pitchFamily="18" charset="0"/>
                <a:cs typeface="Times New Roman" panose="02020603050405020304" pitchFamily="18" charset="0"/>
              </a:rPr>
              <a:t> 1-2 </a:t>
            </a:r>
            <a:r>
              <a:rPr lang="ru-RU" sz="2800" i="1" dirty="0" err="1">
                <a:solidFill>
                  <a:srgbClr val="4178C9"/>
                </a:solidFill>
                <a:latin typeface="Times New Roman" panose="02020603050405020304" pitchFamily="18" charset="0"/>
                <a:cs typeface="Times New Roman" panose="02020603050405020304" pitchFamily="18" charset="0"/>
              </a:rPr>
              <a:t>sentences</a:t>
            </a:r>
            <a:r>
              <a:rPr lang="ru-RU" sz="2800" i="1" dirty="0">
                <a:solidFill>
                  <a:srgbClr val="4178C9"/>
                </a:solidFill>
                <a:latin typeface="Times New Roman" panose="02020603050405020304" pitchFamily="18" charset="0"/>
                <a:cs typeface="Times New Roman" panose="02020603050405020304" pitchFamily="18" charset="0"/>
              </a:rPr>
              <a:t> </a:t>
            </a:r>
            <a:r>
              <a:rPr lang="ru-RU" sz="2800" i="1" dirty="0" err="1">
                <a:solidFill>
                  <a:srgbClr val="4178C9"/>
                </a:solidFill>
                <a:latin typeface="Times New Roman" panose="02020603050405020304" pitchFamily="18" charset="0"/>
                <a:cs typeface="Times New Roman" panose="02020603050405020304" pitchFamily="18" charset="0"/>
              </a:rPr>
              <a:t>and</a:t>
            </a:r>
            <a:r>
              <a:rPr lang="ru-RU" sz="2800" i="1" dirty="0">
                <a:solidFill>
                  <a:srgbClr val="4178C9"/>
                </a:solidFill>
                <a:latin typeface="Times New Roman" panose="02020603050405020304" pitchFamily="18" charset="0"/>
                <a:cs typeface="Times New Roman" panose="02020603050405020304" pitchFamily="18" charset="0"/>
              </a:rPr>
              <a:t> </a:t>
            </a:r>
            <a:r>
              <a:rPr lang="ru-RU" sz="2800" i="1" dirty="0" err="1">
                <a:solidFill>
                  <a:srgbClr val="4178C9"/>
                </a:solidFill>
                <a:latin typeface="Times New Roman" panose="02020603050405020304" pitchFamily="18" charset="0"/>
                <a:cs typeface="Times New Roman" panose="02020603050405020304" pitchFamily="18" charset="0"/>
              </a:rPr>
              <a:t>insert</a:t>
            </a:r>
            <a:r>
              <a:rPr lang="ru-RU" sz="2800" i="1" dirty="0">
                <a:solidFill>
                  <a:srgbClr val="4178C9"/>
                </a:solidFill>
                <a:latin typeface="Times New Roman" panose="02020603050405020304" pitchFamily="18" charset="0"/>
                <a:cs typeface="Times New Roman" panose="02020603050405020304" pitchFamily="18" charset="0"/>
              </a:rPr>
              <a:t> </a:t>
            </a:r>
            <a:r>
              <a:rPr lang="ru-RU" sz="2800" i="1" dirty="0" err="1">
                <a:solidFill>
                  <a:srgbClr val="4178C9"/>
                </a:solidFill>
                <a:latin typeface="Times New Roman" panose="02020603050405020304" pitchFamily="18" charset="0"/>
                <a:cs typeface="Times New Roman" panose="02020603050405020304" pitchFamily="18" charset="0"/>
              </a:rPr>
              <a:t>pictures</a:t>
            </a:r>
            <a:r>
              <a:rPr lang="ru-RU" sz="2800" i="1" dirty="0">
                <a:solidFill>
                  <a:srgbClr val="4178C9"/>
                </a:solidFill>
                <a:latin typeface="Times New Roman" panose="02020603050405020304" pitchFamily="18" charset="0"/>
                <a:cs typeface="Times New Roman" panose="02020603050405020304" pitchFamily="18" charset="0"/>
              </a:rPr>
              <a:t> </a:t>
            </a:r>
            <a:r>
              <a:rPr lang="ru-RU" sz="2800" i="1" dirty="0" err="1">
                <a:solidFill>
                  <a:srgbClr val="4178C9"/>
                </a:solidFill>
                <a:latin typeface="Times New Roman" panose="02020603050405020304" pitchFamily="18" charset="0"/>
                <a:cs typeface="Times New Roman" panose="02020603050405020304" pitchFamily="18" charset="0"/>
              </a:rPr>
              <a:t>on</a:t>
            </a:r>
            <a:r>
              <a:rPr lang="ru-RU" sz="2800" i="1" dirty="0">
                <a:solidFill>
                  <a:srgbClr val="4178C9"/>
                </a:solidFill>
                <a:latin typeface="Times New Roman" panose="02020603050405020304" pitchFamily="18" charset="0"/>
                <a:cs typeface="Times New Roman" panose="02020603050405020304" pitchFamily="18" charset="0"/>
              </a:rPr>
              <a:t> </a:t>
            </a:r>
            <a:r>
              <a:rPr lang="ru-RU" sz="2800" i="1" dirty="0" err="1">
                <a:solidFill>
                  <a:srgbClr val="4178C9"/>
                </a:solidFill>
                <a:latin typeface="Times New Roman" panose="02020603050405020304" pitchFamily="18" charset="0"/>
                <a:cs typeface="Times New Roman" panose="02020603050405020304" pitchFamily="18" charset="0"/>
              </a:rPr>
              <a:t>the</a:t>
            </a:r>
            <a:r>
              <a:rPr lang="ru-RU" sz="2800" i="1" dirty="0">
                <a:solidFill>
                  <a:srgbClr val="4178C9"/>
                </a:solidFill>
                <a:latin typeface="Times New Roman" panose="02020603050405020304" pitchFamily="18" charset="0"/>
                <a:cs typeface="Times New Roman" panose="02020603050405020304" pitchFamily="18" charset="0"/>
              </a:rPr>
              <a:t> </a:t>
            </a:r>
            <a:r>
              <a:rPr lang="ru-RU" sz="2800" i="1" dirty="0" err="1">
                <a:solidFill>
                  <a:srgbClr val="4178C9"/>
                </a:solidFill>
                <a:latin typeface="Times New Roman" panose="02020603050405020304" pitchFamily="18" charset="0"/>
                <a:cs typeface="Times New Roman" panose="02020603050405020304" pitchFamily="18" charset="0"/>
              </a:rPr>
              <a:t>topic</a:t>
            </a:r>
            <a:r>
              <a:rPr lang="ru-RU" sz="2800" i="1" dirty="0">
                <a:solidFill>
                  <a:srgbClr val="4178C9"/>
                </a:solidFill>
                <a:latin typeface="Times New Roman" panose="02020603050405020304" pitchFamily="18" charset="0"/>
                <a:cs typeface="Times New Roman" panose="02020603050405020304" pitchFamily="18" charset="0"/>
              </a:rPr>
              <a:t> </a:t>
            </a:r>
            <a:r>
              <a:rPr lang="ru-RU" sz="2800" i="1" dirty="0" err="1">
                <a:solidFill>
                  <a:srgbClr val="4178C9"/>
                </a:solidFill>
                <a:latin typeface="Times New Roman" panose="02020603050405020304" pitchFamily="18" charset="0"/>
                <a:cs typeface="Times New Roman" panose="02020603050405020304" pitchFamily="18" charset="0"/>
              </a:rPr>
              <a:t>of</a:t>
            </a:r>
            <a:r>
              <a:rPr lang="ru-RU" sz="2800" i="1" dirty="0">
                <a:solidFill>
                  <a:srgbClr val="4178C9"/>
                </a:solidFill>
                <a:latin typeface="Times New Roman" panose="02020603050405020304" pitchFamily="18" charset="0"/>
                <a:cs typeface="Times New Roman" panose="02020603050405020304" pitchFamily="18" charset="0"/>
              </a:rPr>
              <a:t> </a:t>
            </a:r>
            <a:r>
              <a:rPr lang="ru-RU" sz="2800" i="1" dirty="0" err="1">
                <a:solidFill>
                  <a:srgbClr val="4178C9"/>
                </a:solidFill>
                <a:latin typeface="Times New Roman" panose="02020603050405020304" pitchFamily="18" charset="0"/>
                <a:cs typeface="Times New Roman" panose="02020603050405020304" pitchFamily="18" charset="0"/>
              </a:rPr>
              <a:t>the</a:t>
            </a:r>
            <a:r>
              <a:rPr lang="ru-RU" sz="2800" i="1" dirty="0">
                <a:solidFill>
                  <a:srgbClr val="4178C9"/>
                </a:solidFill>
                <a:latin typeface="Times New Roman" panose="02020603050405020304" pitchFamily="18" charset="0"/>
                <a:cs typeface="Times New Roman" panose="02020603050405020304" pitchFamily="18" charset="0"/>
              </a:rPr>
              <a:t> </a:t>
            </a:r>
            <a:r>
              <a:rPr lang="ru-RU" sz="2800" i="1" dirty="0" err="1">
                <a:solidFill>
                  <a:srgbClr val="4178C9"/>
                </a:solidFill>
                <a:latin typeface="Times New Roman" panose="02020603050405020304" pitchFamily="18" charset="0"/>
                <a:cs typeface="Times New Roman" panose="02020603050405020304" pitchFamily="18" charset="0"/>
              </a:rPr>
              <a:t>work</a:t>
            </a:r>
            <a:r>
              <a:rPr lang="ru-RU" sz="2800" i="1" dirty="0">
                <a:solidFill>
                  <a:srgbClr val="4178C9"/>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39617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9C869A-E2CF-5DED-4D33-64A36D7396B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678B8E6-F94B-8D19-0A25-A203700A5441}"/>
              </a:ext>
            </a:extLst>
          </p:cNvPr>
          <p:cNvSpPr txBox="1"/>
          <p:nvPr/>
        </p:nvSpPr>
        <p:spPr>
          <a:xfrm>
            <a:off x="594879" y="798505"/>
            <a:ext cx="7046892" cy="5632311"/>
          </a:xfrm>
          <a:prstGeom prst="rect">
            <a:avLst/>
          </a:prstGeom>
          <a:noFill/>
        </p:spPr>
        <p:txBody>
          <a:bodyPr wrap="square">
            <a:spAutoFit/>
          </a:bodyPr>
          <a:lstStyle/>
          <a:p>
            <a:pPr algn="just"/>
            <a:r>
              <a:rPr lang="ru-RU" sz="2400" dirty="0"/>
              <a:t>Актуальность данной темы обусловлена быстро растущей ролью анализа данных в современном мире. В условиях глобальной цифровизации большое значение приобретает разработка эффективных методов автоматического анализа текста на естественном языке. Данное исследование направлено на создание алгоритмов, способных выявлять дублирование и плагиат в текстах на казахском языке, что особенно актуально в условиях недостатка существующих решений для обработки агглютинативных языков. Результаты исследования будут полезны для создания систем проверки уникальности, используемых в образовательных и научных учреждениях.</a:t>
            </a:r>
            <a:endParaRPr lang="ru-RU" sz="2400" dirty="0">
              <a:latin typeface="Times New Roman" panose="02020603050405020304" pitchFamily="18" charset="0"/>
              <a:cs typeface="Times New Roman" panose="02020603050405020304" pitchFamily="18" charset="0"/>
            </a:endParaRPr>
          </a:p>
        </p:txBody>
      </p:sp>
      <p:grpSp>
        <p:nvGrpSpPr>
          <p:cNvPr id="3" name="Группа 2">
            <a:extLst>
              <a:ext uri="{FF2B5EF4-FFF2-40B4-BE49-F238E27FC236}">
                <a16:creationId xmlns:a16="http://schemas.microsoft.com/office/drawing/2014/main" id="{4FE3857F-E617-D4C1-3B9B-5565200BDCBE}"/>
              </a:ext>
            </a:extLst>
          </p:cNvPr>
          <p:cNvGrpSpPr/>
          <p:nvPr/>
        </p:nvGrpSpPr>
        <p:grpSpPr>
          <a:xfrm>
            <a:off x="0" y="0"/>
            <a:ext cx="12192000" cy="901896"/>
            <a:chOff x="0" y="0"/>
            <a:chExt cx="12192000" cy="901896"/>
          </a:xfrm>
        </p:grpSpPr>
        <p:sp>
          <p:nvSpPr>
            <p:cNvPr id="5" name="Прямоугольник 4">
              <a:extLst>
                <a:ext uri="{FF2B5EF4-FFF2-40B4-BE49-F238E27FC236}">
                  <a16:creationId xmlns:a16="http://schemas.microsoft.com/office/drawing/2014/main" id="{913C210F-CEDA-A262-7286-1DCB2915200D}"/>
                </a:ext>
              </a:extLst>
            </p:cNvPr>
            <p:cNvSpPr/>
            <p:nvPr/>
          </p:nvSpPr>
          <p:spPr>
            <a:xfrm>
              <a:off x="0" y="239062"/>
              <a:ext cx="12192000" cy="467127"/>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Прямоугольник 5">
              <a:extLst>
                <a:ext uri="{FF2B5EF4-FFF2-40B4-BE49-F238E27FC236}">
                  <a16:creationId xmlns:a16="http://schemas.microsoft.com/office/drawing/2014/main" id="{E0278FBC-ABE7-5928-330D-FDC6FA0EECD0}"/>
                </a:ext>
              </a:extLst>
            </p:cNvPr>
            <p:cNvSpPr/>
            <p:nvPr/>
          </p:nvSpPr>
          <p:spPr>
            <a:xfrm>
              <a:off x="934634" y="146746"/>
              <a:ext cx="10539264" cy="584775"/>
            </a:xfrm>
            <a:prstGeom prst="rect">
              <a:avLst/>
            </a:prstGeom>
          </p:spPr>
          <p:txBody>
            <a:bodyPr wrap="square" anchor="t">
              <a:spAutoFit/>
            </a:bodyPr>
            <a:lstStyle/>
            <a:p>
              <a:r>
                <a:rPr lang="en-US" sz="2400" b="1" dirty="0">
                  <a:solidFill>
                    <a:schemeClr val="bg1"/>
                  </a:solidFill>
                  <a:latin typeface="Times New Roman" panose="02020603050405020304" pitchFamily="18" charset="0"/>
                  <a:ea typeface="+mn-lt"/>
                  <a:cs typeface="Times New Roman" panose="02020603050405020304" pitchFamily="18" charset="0"/>
                </a:rPr>
                <a:t>Example</a:t>
              </a:r>
              <a:r>
                <a:rPr lang="ru-RU" sz="2400" b="1" dirty="0">
                  <a:solidFill>
                    <a:schemeClr val="bg1"/>
                  </a:solidFill>
                  <a:latin typeface="Times New Roman" panose="02020603050405020304" pitchFamily="18" charset="0"/>
                  <a:ea typeface="+mn-lt"/>
                  <a:cs typeface="Times New Roman" panose="02020603050405020304" pitchFamily="18" charset="0"/>
                </a:rPr>
                <a:t> 2 			</a:t>
              </a:r>
              <a:r>
                <a:rPr lang="en-US" sz="3200" b="1" dirty="0">
                  <a:solidFill>
                    <a:schemeClr val="bg1"/>
                  </a:solidFill>
                </a:rPr>
                <a:t>Relevance</a:t>
              </a:r>
              <a:r>
                <a:rPr lang="ru-RU" sz="2400" b="1" dirty="0">
                  <a:solidFill>
                    <a:schemeClr val="bg1"/>
                  </a:solidFill>
                  <a:latin typeface="Times New Roman" panose="02020603050405020304" pitchFamily="18" charset="0"/>
                  <a:ea typeface="+mn-lt"/>
                  <a:cs typeface="Times New Roman" panose="02020603050405020304" pitchFamily="18" charset="0"/>
                </a:rPr>
                <a:t> </a:t>
              </a:r>
            </a:p>
          </p:txBody>
        </p:sp>
        <p:sp>
          <p:nvSpPr>
            <p:cNvPr id="8" name="Пятиугольник 55">
              <a:extLst>
                <a:ext uri="{FF2B5EF4-FFF2-40B4-BE49-F238E27FC236}">
                  <a16:creationId xmlns:a16="http://schemas.microsoft.com/office/drawing/2014/main" id="{1E75D3A5-AF66-13F9-1C42-134EFEAE9A52}"/>
                </a:ext>
              </a:extLst>
            </p:cNvPr>
            <p:cNvSpPr/>
            <p:nvPr/>
          </p:nvSpPr>
          <p:spPr>
            <a:xfrm rot="5400000">
              <a:off x="16369" y="101765"/>
              <a:ext cx="901896" cy="698366"/>
            </a:xfrm>
            <a:prstGeom prst="homePlate">
              <a:avLst>
                <a:gd name="adj" fmla="val 22381"/>
              </a:avLst>
            </a:prstGeom>
            <a:solidFill>
              <a:srgbClr val="1CB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a:extLst>
                <a:ext uri="{FF2B5EF4-FFF2-40B4-BE49-F238E27FC236}">
                  <a16:creationId xmlns:a16="http://schemas.microsoft.com/office/drawing/2014/main" id="{54B815C8-CFB1-8E0D-9B5D-E8B4FD8E787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0541" y="276220"/>
              <a:ext cx="593734" cy="305513"/>
            </a:xfrm>
            <a:prstGeom prst="rect">
              <a:avLst/>
            </a:prstGeom>
          </p:spPr>
        </p:pic>
      </p:grpSp>
      <p:pic>
        <p:nvPicPr>
          <p:cNvPr id="4" name="Рисунок 3">
            <a:extLst>
              <a:ext uri="{FF2B5EF4-FFF2-40B4-BE49-F238E27FC236}">
                <a16:creationId xmlns:a16="http://schemas.microsoft.com/office/drawing/2014/main" id="{15032463-D1BC-E5A4-32A1-724D347BDCC1}"/>
              </a:ext>
            </a:extLst>
          </p:cNvPr>
          <p:cNvPicPr>
            <a:picLocks noChangeAspect="1"/>
          </p:cNvPicPr>
          <p:nvPr/>
        </p:nvPicPr>
        <p:blipFill>
          <a:blip r:embed="rId4"/>
          <a:stretch>
            <a:fillRect/>
          </a:stretch>
        </p:blipFill>
        <p:spPr>
          <a:xfrm>
            <a:off x="7571784" y="1839685"/>
            <a:ext cx="4620216" cy="2939143"/>
          </a:xfrm>
          <a:prstGeom prst="rect">
            <a:avLst/>
          </a:prstGeom>
        </p:spPr>
      </p:pic>
    </p:spTree>
    <p:extLst>
      <p:ext uri="{BB962C8B-B14F-4D97-AF65-F5344CB8AC3E}">
        <p14:creationId xmlns:p14="http://schemas.microsoft.com/office/powerpoint/2010/main" val="2283388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76CB32-901A-4DA0-AA8A-9A7B5A88BFCD}"/>
              </a:ext>
            </a:extLst>
          </p:cNvPr>
          <p:cNvSpPr>
            <a:spLocks noGrp="1"/>
          </p:cNvSpPr>
          <p:nvPr>
            <p:ph type="title"/>
          </p:nvPr>
        </p:nvSpPr>
        <p:spPr>
          <a:xfrm>
            <a:off x="853362" y="738267"/>
            <a:ext cx="10058400" cy="757646"/>
          </a:xfrm>
        </p:spPr>
        <p:txBody>
          <a:bodyPr rtlCol="0">
            <a:normAutofit/>
          </a:bodyPr>
          <a:lstStyle/>
          <a:p>
            <a:pPr algn="ctr"/>
            <a:r>
              <a:rPr lang="en-US" b="1" dirty="0">
                <a:solidFill>
                  <a:schemeClr val="accent1">
                    <a:lumMod val="75000"/>
                  </a:schemeClr>
                </a:solidFill>
              </a:rPr>
              <a:t>Research aim</a:t>
            </a:r>
            <a:endParaRPr lang="ru-RU" b="1" dirty="0">
              <a:solidFill>
                <a:schemeClr val="accent1">
                  <a:lumMod val="75000"/>
                </a:schemeClr>
              </a:solidFill>
            </a:endParaRPr>
          </a:p>
        </p:txBody>
      </p:sp>
      <p:sp>
        <p:nvSpPr>
          <p:cNvPr id="4" name="TextBox 3">
            <a:extLst>
              <a:ext uri="{FF2B5EF4-FFF2-40B4-BE49-F238E27FC236}">
                <a16:creationId xmlns:a16="http://schemas.microsoft.com/office/drawing/2014/main" id="{EB51A885-DCBF-6B81-88A5-3BED9CD32742}"/>
              </a:ext>
            </a:extLst>
          </p:cNvPr>
          <p:cNvSpPr txBox="1"/>
          <p:nvPr/>
        </p:nvSpPr>
        <p:spPr>
          <a:xfrm>
            <a:off x="467316" y="2788526"/>
            <a:ext cx="11294697" cy="3444789"/>
          </a:xfrm>
          <a:prstGeom prst="rect">
            <a:avLst/>
          </a:prstGeom>
          <a:noFill/>
        </p:spPr>
        <p:txBody>
          <a:bodyPr wrap="square">
            <a:spAutoFit/>
          </a:bodyPr>
          <a:lstStyle/>
          <a:p>
            <a:pPr algn="ctr">
              <a:lnSpc>
                <a:spcPct val="115000"/>
              </a:lnSpc>
            </a:pPr>
            <a:r>
              <a:rPr lang="ru-RU" sz="3200" b="1" i="1" dirty="0">
                <a:effectLst/>
                <a:latin typeface="Times New Roman" panose="02020603050405020304" pitchFamily="18" charset="0"/>
                <a:ea typeface="Arial" panose="020B0604020202020204" pitchFamily="34" charset="0"/>
                <a:cs typeface="Times New Roman" panose="02020603050405020304" pitchFamily="18" charset="0"/>
              </a:rPr>
              <a:t>Разработка программного модуля  распознавания заболеваний легких на основе рентгеновских снимков с использованием машинного обучения.</a:t>
            </a:r>
          </a:p>
          <a:p>
            <a:pPr algn="ctr">
              <a:lnSpc>
                <a:spcPct val="115000"/>
              </a:lnSpc>
            </a:pPr>
            <a:endParaRPr lang="ru-RU" sz="3200" b="1" i="1" dirty="0">
              <a:effectLst/>
              <a:latin typeface="Times New Roman" panose="02020603050405020304" pitchFamily="18" charset="0"/>
              <a:ea typeface="Arial" panose="020B0604020202020204" pitchFamily="34" charset="0"/>
              <a:cs typeface="Times New Roman" panose="02020603050405020304" pitchFamily="18" charset="0"/>
            </a:endParaRPr>
          </a:p>
          <a:p>
            <a:pPr algn="ctr">
              <a:lnSpc>
                <a:spcPct val="115000"/>
              </a:lnSpc>
            </a:pPr>
            <a:r>
              <a:rPr lang="en-US" sz="3200" b="1" i="1" dirty="0">
                <a:effectLst/>
                <a:latin typeface="Times New Roman" panose="02020603050405020304" pitchFamily="18" charset="0"/>
                <a:ea typeface="Arial" panose="020B0604020202020204" pitchFamily="34" charset="0"/>
                <a:cs typeface="Times New Roman" panose="02020603050405020304" pitchFamily="18" charset="0"/>
              </a:rPr>
              <a:t>Development of a software module for recognizing lung diseases based on X-ray images using machine learning.</a:t>
            </a:r>
            <a:endParaRPr lang="ru-RU" sz="3200" b="1" i="1" dirty="0">
              <a:effectLst/>
              <a:latin typeface="Times New Roman" panose="02020603050405020304" pitchFamily="18" charset="0"/>
              <a:ea typeface="Arial" panose="020B0604020202020204" pitchFamily="34" charset="0"/>
              <a:cs typeface="Times New Roman" panose="02020603050405020304" pitchFamily="18" charset="0"/>
            </a:endParaRPr>
          </a:p>
        </p:txBody>
      </p:sp>
      <p:grpSp>
        <p:nvGrpSpPr>
          <p:cNvPr id="10" name="Группа 9">
            <a:extLst>
              <a:ext uri="{FF2B5EF4-FFF2-40B4-BE49-F238E27FC236}">
                <a16:creationId xmlns:a16="http://schemas.microsoft.com/office/drawing/2014/main" id="{1436426D-B76B-F2A2-A38A-AD2C42686604}"/>
              </a:ext>
            </a:extLst>
          </p:cNvPr>
          <p:cNvGrpSpPr/>
          <p:nvPr/>
        </p:nvGrpSpPr>
        <p:grpSpPr>
          <a:xfrm>
            <a:off x="0" y="7278"/>
            <a:ext cx="12192000" cy="901896"/>
            <a:chOff x="0" y="0"/>
            <a:chExt cx="12192000" cy="901896"/>
          </a:xfrm>
        </p:grpSpPr>
        <p:sp>
          <p:nvSpPr>
            <p:cNvPr id="11" name="Прямоугольник 10">
              <a:extLst>
                <a:ext uri="{FF2B5EF4-FFF2-40B4-BE49-F238E27FC236}">
                  <a16:creationId xmlns:a16="http://schemas.microsoft.com/office/drawing/2014/main" id="{395C2DF8-BF58-CB5E-0989-161573F457CA}"/>
                </a:ext>
              </a:extLst>
            </p:cNvPr>
            <p:cNvSpPr/>
            <p:nvPr/>
          </p:nvSpPr>
          <p:spPr>
            <a:xfrm>
              <a:off x="0" y="239062"/>
              <a:ext cx="12192000" cy="467127"/>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Прямоугольник 11">
              <a:extLst>
                <a:ext uri="{FF2B5EF4-FFF2-40B4-BE49-F238E27FC236}">
                  <a16:creationId xmlns:a16="http://schemas.microsoft.com/office/drawing/2014/main" id="{3835DFC8-12EE-7474-3A53-FD1B7620D99B}"/>
                </a:ext>
              </a:extLst>
            </p:cNvPr>
            <p:cNvSpPr/>
            <p:nvPr/>
          </p:nvSpPr>
          <p:spPr>
            <a:xfrm>
              <a:off x="979636" y="214262"/>
              <a:ext cx="10539264" cy="461665"/>
            </a:xfrm>
            <a:prstGeom prst="rect">
              <a:avLst/>
            </a:prstGeom>
          </p:spPr>
          <p:txBody>
            <a:bodyPr wrap="square" anchor="t">
              <a:spAutoFit/>
            </a:bodyPr>
            <a:lstStyle/>
            <a:p>
              <a:r>
                <a:rPr lang="en-US" sz="2400" b="1" dirty="0">
                  <a:solidFill>
                    <a:schemeClr val="bg1"/>
                  </a:solidFill>
                  <a:latin typeface="Times New Roman" panose="02020603050405020304" pitchFamily="18" charset="0"/>
                  <a:ea typeface="+mn-lt"/>
                  <a:cs typeface="Times New Roman" panose="02020603050405020304" pitchFamily="18" charset="0"/>
                </a:rPr>
                <a:t>Slide content requirements</a:t>
              </a:r>
              <a:endParaRPr lang="ru-RU" sz="2400" b="1" dirty="0">
                <a:solidFill>
                  <a:schemeClr val="bg1"/>
                </a:solidFill>
                <a:latin typeface="Times New Roman" panose="02020603050405020304" pitchFamily="18" charset="0"/>
                <a:ea typeface="+mn-lt"/>
                <a:cs typeface="Times New Roman" panose="02020603050405020304" pitchFamily="18" charset="0"/>
              </a:endParaRPr>
            </a:p>
          </p:txBody>
        </p:sp>
        <p:sp>
          <p:nvSpPr>
            <p:cNvPr id="13" name="Пятиугольник 55">
              <a:extLst>
                <a:ext uri="{FF2B5EF4-FFF2-40B4-BE49-F238E27FC236}">
                  <a16:creationId xmlns:a16="http://schemas.microsoft.com/office/drawing/2014/main" id="{6B079113-333B-5012-6161-26FC10EE7416}"/>
                </a:ext>
              </a:extLst>
            </p:cNvPr>
            <p:cNvSpPr/>
            <p:nvPr/>
          </p:nvSpPr>
          <p:spPr>
            <a:xfrm rot="5400000">
              <a:off x="16369" y="101765"/>
              <a:ext cx="901896" cy="698366"/>
            </a:xfrm>
            <a:prstGeom prst="homePlate">
              <a:avLst>
                <a:gd name="adj" fmla="val 22381"/>
              </a:avLst>
            </a:prstGeom>
            <a:solidFill>
              <a:srgbClr val="1CB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 name="Рисунок 13">
              <a:extLst>
                <a:ext uri="{FF2B5EF4-FFF2-40B4-BE49-F238E27FC236}">
                  <a16:creationId xmlns:a16="http://schemas.microsoft.com/office/drawing/2014/main" id="{FA2BB778-C17D-F417-D0E4-AED4BCBC62B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0541" y="276220"/>
              <a:ext cx="593734" cy="305513"/>
            </a:xfrm>
            <a:prstGeom prst="rect">
              <a:avLst/>
            </a:prstGeom>
          </p:spPr>
        </p:pic>
      </p:grpSp>
      <p:sp>
        <p:nvSpPr>
          <p:cNvPr id="16" name="TextBox 15">
            <a:extLst>
              <a:ext uri="{FF2B5EF4-FFF2-40B4-BE49-F238E27FC236}">
                <a16:creationId xmlns:a16="http://schemas.microsoft.com/office/drawing/2014/main" id="{D6B9A0C6-00C4-EDD3-6221-A5CD3681DAF2}"/>
              </a:ext>
            </a:extLst>
          </p:cNvPr>
          <p:cNvSpPr txBox="1"/>
          <p:nvPr/>
        </p:nvSpPr>
        <p:spPr>
          <a:xfrm>
            <a:off x="5343032" y="1344170"/>
            <a:ext cx="1812472" cy="584775"/>
          </a:xfrm>
          <a:prstGeom prst="rect">
            <a:avLst/>
          </a:prstGeom>
          <a:noFill/>
        </p:spPr>
        <p:txBody>
          <a:bodyPr wrap="square">
            <a:spAutoFit/>
          </a:bodyPr>
          <a:lstStyle/>
          <a:p>
            <a:r>
              <a:rPr lang="en-US" sz="3200" i="1" kern="100" dirty="0">
                <a:effectLst/>
                <a:latin typeface="Times New Roman" panose="02020603050405020304" pitchFamily="18" charset="0"/>
                <a:ea typeface="DengXian" panose="02010600030101010101" pitchFamily="2" charset="-122"/>
                <a:cs typeface="Times New Roman" panose="02020603050405020304" pitchFamily="18" charset="0"/>
              </a:rPr>
              <a:t>1 slid</a:t>
            </a:r>
            <a:r>
              <a:rPr lang="en-US" sz="3200" i="1" kern="100" dirty="0">
                <a:latin typeface="Times New Roman" panose="02020603050405020304" pitchFamily="18" charset="0"/>
                <a:ea typeface="DengXian" panose="02010600030101010101" pitchFamily="2" charset="-122"/>
                <a:cs typeface="Times New Roman" panose="02020603050405020304" pitchFamily="18" charset="0"/>
              </a:rPr>
              <a:t>e</a:t>
            </a:r>
            <a:endParaRPr lang="ru-KZ" sz="3200" dirty="0"/>
          </a:p>
        </p:txBody>
      </p:sp>
      <p:sp>
        <p:nvSpPr>
          <p:cNvPr id="18" name="TextBox 17">
            <a:extLst>
              <a:ext uri="{FF2B5EF4-FFF2-40B4-BE49-F238E27FC236}">
                <a16:creationId xmlns:a16="http://schemas.microsoft.com/office/drawing/2014/main" id="{BC654321-80A1-90B3-7448-425F6976A93B}"/>
              </a:ext>
            </a:extLst>
          </p:cNvPr>
          <p:cNvSpPr txBox="1"/>
          <p:nvPr/>
        </p:nvSpPr>
        <p:spPr>
          <a:xfrm>
            <a:off x="2171699" y="1800392"/>
            <a:ext cx="7674429" cy="523220"/>
          </a:xfrm>
          <a:prstGeom prst="rect">
            <a:avLst/>
          </a:prstGeom>
          <a:noFill/>
        </p:spPr>
        <p:txBody>
          <a:bodyPr wrap="square">
            <a:spAutoFit/>
          </a:bodyPr>
          <a:lstStyle/>
          <a:p>
            <a:r>
              <a:rPr lang="ru-KZ" sz="2800" dirty="0">
                <a:latin typeface="Times New Roman" panose="02020603050405020304" pitchFamily="18" charset="0"/>
                <a:cs typeface="Times New Roman" panose="02020603050405020304" pitchFamily="18" charset="0"/>
              </a:rPr>
              <a:t>Research </a:t>
            </a:r>
            <a:r>
              <a:rPr lang="ru-KZ" sz="2800" dirty="0" err="1">
                <a:latin typeface="Times New Roman" panose="02020603050405020304" pitchFamily="18" charset="0"/>
                <a:cs typeface="Times New Roman" panose="02020603050405020304" pitchFamily="18" charset="0"/>
              </a:rPr>
              <a:t>aim</a:t>
            </a:r>
            <a:r>
              <a:rPr lang="ru-KZ" sz="2800" dirty="0">
                <a:latin typeface="Times New Roman" panose="02020603050405020304" pitchFamily="18" charset="0"/>
                <a:cs typeface="Times New Roman" panose="02020603050405020304" pitchFamily="18" charset="0"/>
              </a:rPr>
              <a:t> </a:t>
            </a:r>
            <a:r>
              <a:rPr lang="ru-KZ" sz="2800" dirty="0" err="1">
                <a:latin typeface="Times New Roman" panose="02020603050405020304" pitchFamily="18" charset="0"/>
                <a:cs typeface="Times New Roman" panose="02020603050405020304" pitchFamily="18" charset="0"/>
              </a:rPr>
              <a:t>to</a:t>
            </a:r>
            <a:r>
              <a:rPr lang="ru-KZ" sz="2800" dirty="0">
                <a:latin typeface="Times New Roman" panose="02020603050405020304" pitchFamily="18" charset="0"/>
                <a:cs typeface="Times New Roman" panose="02020603050405020304" pitchFamily="18" charset="0"/>
              </a:rPr>
              <a:t> </a:t>
            </a:r>
            <a:r>
              <a:rPr lang="ru-KZ" sz="2800" dirty="0" err="1">
                <a:latin typeface="Times New Roman" panose="02020603050405020304" pitchFamily="18" charset="0"/>
                <a:cs typeface="Times New Roman" panose="02020603050405020304" pitchFamily="18" charset="0"/>
              </a:rPr>
              <a:t>formulate</a:t>
            </a:r>
            <a:r>
              <a:rPr lang="ru-KZ" sz="2800" dirty="0">
                <a:latin typeface="Times New Roman" panose="02020603050405020304" pitchFamily="18" charset="0"/>
                <a:cs typeface="Times New Roman" panose="02020603050405020304" pitchFamily="18" charset="0"/>
              </a:rPr>
              <a:t> </a:t>
            </a:r>
            <a:r>
              <a:rPr lang="ru-KZ" sz="2800" dirty="0" err="1">
                <a:latin typeface="Times New Roman" panose="02020603050405020304" pitchFamily="18" charset="0"/>
                <a:cs typeface="Times New Roman" panose="02020603050405020304" pitchFamily="18" charset="0"/>
              </a:rPr>
              <a:t>in</a:t>
            </a:r>
            <a:r>
              <a:rPr lang="ru-KZ" sz="2800" dirty="0">
                <a:latin typeface="Times New Roman" panose="02020603050405020304" pitchFamily="18" charset="0"/>
                <a:cs typeface="Times New Roman" panose="02020603050405020304" pitchFamily="18" charset="0"/>
              </a:rPr>
              <a:t> </a:t>
            </a:r>
            <a:r>
              <a:rPr lang="ru-KZ" sz="2800" dirty="0">
                <a:solidFill>
                  <a:srgbClr val="FF0000"/>
                </a:solidFill>
                <a:latin typeface="Times New Roman" panose="02020603050405020304" pitchFamily="18" charset="0"/>
                <a:cs typeface="Times New Roman" panose="02020603050405020304" pitchFamily="18" charset="0"/>
              </a:rPr>
              <a:t>1 </a:t>
            </a:r>
            <a:r>
              <a:rPr lang="ru-KZ" sz="2800" dirty="0" err="1">
                <a:solidFill>
                  <a:srgbClr val="FF0000"/>
                </a:solidFill>
                <a:latin typeface="Times New Roman" panose="02020603050405020304" pitchFamily="18" charset="0"/>
                <a:cs typeface="Times New Roman" panose="02020603050405020304" pitchFamily="18" charset="0"/>
              </a:rPr>
              <a:t>complete</a:t>
            </a:r>
            <a:r>
              <a:rPr lang="ru-KZ" sz="2800" dirty="0">
                <a:solidFill>
                  <a:srgbClr val="FF0000"/>
                </a:solidFill>
                <a:latin typeface="Times New Roman" panose="02020603050405020304" pitchFamily="18" charset="0"/>
                <a:cs typeface="Times New Roman" panose="02020603050405020304" pitchFamily="18" charset="0"/>
              </a:rPr>
              <a:t> </a:t>
            </a:r>
            <a:r>
              <a:rPr lang="ru-KZ" sz="2800" dirty="0" err="1">
                <a:solidFill>
                  <a:srgbClr val="FF0000"/>
                </a:solidFill>
                <a:latin typeface="Times New Roman" panose="02020603050405020304" pitchFamily="18" charset="0"/>
                <a:cs typeface="Times New Roman" panose="02020603050405020304" pitchFamily="18" charset="0"/>
              </a:rPr>
              <a:t>sentence</a:t>
            </a:r>
            <a:endParaRPr lang="ru-KZ" sz="2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5513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BC29D4-EBB6-A854-FCCB-69072656EB45}"/>
            </a:ext>
          </a:extLst>
        </p:cNvPr>
        <p:cNvGrpSpPr/>
        <p:nvPr/>
      </p:nvGrpSpPr>
      <p:grpSpPr>
        <a:xfrm>
          <a:off x="0" y="0"/>
          <a:ext cx="0" cy="0"/>
          <a:chOff x="0" y="0"/>
          <a:chExt cx="0" cy="0"/>
        </a:xfrm>
      </p:grpSpPr>
      <p:grpSp>
        <p:nvGrpSpPr>
          <p:cNvPr id="2" name="Группа 1">
            <a:extLst>
              <a:ext uri="{FF2B5EF4-FFF2-40B4-BE49-F238E27FC236}">
                <a16:creationId xmlns:a16="http://schemas.microsoft.com/office/drawing/2014/main" id="{A9FCAFF8-2473-E1E0-BDC6-CABAA91610BA}"/>
              </a:ext>
            </a:extLst>
          </p:cNvPr>
          <p:cNvGrpSpPr/>
          <p:nvPr/>
        </p:nvGrpSpPr>
        <p:grpSpPr>
          <a:xfrm>
            <a:off x="0" y="7278"/>
            <a:ext cx="12192000" cy="901896"/>
            <a:chOff x="0" y="0"/>
            <a:chExt cx="12192000" cy="901896"/>
          </a:xfrm>
        </p:grpSpPr>
        <p:sp>
          <p:nvSpPr>
            <p:cNvPr id="10" name="Прямоугольник 9">
              <a:extLst>
                <a:ext uri="{FF2B5EF4-FFF2-40B4-BE49-F238E27FC236}">
                  <a16:creationId xmlns:a16="http://schemas.microsoft.com/office/drawing/2014/main" id="{48315182-DAA3-2431-6172-38B435FD6ED0}"/>
                </a:ext>
              </a:extLst>
            </p:cNvPr>
            <p:cNvSpPr/>
            <p:nvPr/>
          </p:nvSpPr>
          <p:spPr>
            <a:xfrm>
              <a:off x="0" y="239062"/>
              <a:ext cx="12192000" cy="467127"/>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Прямоугольник 10">
              <a:extLst>
                <a:ext uri="{FF2B5EF4-FFF2-40B4-BE49-F238E27FC236}">
                  <a16:creationId xmlns:a16="http://schemas.microsoft.com/office/drawing/2014/main" id="{C6A8A253-00F0-06EE-D381-5A538F5F1B03}"/>
                </a:ext>
              </a:extLst>
            </p:cNvPr>
            <p:cNvSpPr/>
            <p:nvPr/>
          </p:nvSpPr>
          <p:spPr>
            <a:xfrm>
              <a:off x="979636" y="214262"/>
              <a:ext cx="10539264" cy="461665"/>
            </a:xfrm>
            <a:prstGeom prst="rect">
              <a:avLst/>
            </a:prstGeom>
          </p:spPr>
          <p:txBody>
            <a:bodyPr wrap="square" anchor="t">
              <a:spAutoFit/>
            </a:bodyPr>
            <a:lstStyle/>
            <a:p>
              <a:r>
                <a:rPr lang="en-US" sz="2400" b="1" dirty="0">
                  <a:solidFill>
                    <a:schemeClr val="bg1"/>
                  </a:solidFill>
                  <a:latin typeface="Times New Roman" panose="02020603050405020304" pitchFamily="18" charset="0"/>
                  <a:ea typeface="+mn-lt"/>
                  <a:cs typeface="Times New Roman" panose="02020603050405020304" pitchFamily="18" charset="0"/>
                </a:rPr>
                <a:t>Slide content requirements</a:t>
              </a:r>
              <a:endParaRPr lang="ru-RU" sz="2400" b="1" dirty="0">
                <a:solidFill>
                  <a:schemeClr val="bg1"/>
                </a:solidFill>
                <a:latin typeface="Times New Roman" panose="02020603050405020304" pitchFamily="18" charset="0"/>
                <a:ea typeface="+mn-lt"/>
                <a:cs typeface="Times New Roman" panose="02020603050405020304" pitchFamily="18" charset="0"/>
              </a:endParaRPr>
            </a:p>
          </p:txBody>
        </p:sp>
        <p:sp>
          <p:nvSpPr>
            <p:cNvPr id="12" name="Пятиугольник 55">
              <a:extLst>
                <a:ext uri="{FF2B5EF4-FFF2-40B4-BE49-F238E27FC236}">
                  <a16:creationId xmlns:a16="http://schemas.microsoft.com/office/drawing/2014/main" id="{CB1015B5-1A41-FC10-C641-3A0AD6C516B5}"/>
                </a:ext>
              </a:extLst>
            </p:cNvPr>
            <p:cNvSpPr/>
            <p:nvPr/>
          </p:nvSpPr>
          <p:spPr>
            <a:xfrm rot="5400000">
              <a:off x="16369" y="101765"/>
              <a:ext cx="901896" cy="698366"/>
            </a:xfrm>
            <a:prstGeom prst="homePlate">
              <a:avLst>
                <a:gd name="adj" fmla="val 22381"/>
              </a:avLst>
            </a:prstGeom>
            <a:solidFill>
              <a:srgbClr val="1CB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3" name="Рисунок 12">
              <a:extLst>
                <a:ext uri="{FF2B5EF4-FFF2-40B4-BE49-F238E27FC236}">
                  <a16:creationId xmlns:a16="http://schemas.microsoft.com/office/drawing/2014/main" id="{ED009149-EC2F-5656-0A84-00D43702370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0541" y="276220"/>
              <a:ext cx="593734" cy="305513"/>
            </a:xfrm>
            <a:prstGeom prst="rect">
              <a:avLst/>
            </a:prstGeom>
          </p:spPr>
        </p:pic>
      </p:grpSp>
      <p:sp>
        <p:nvSpPr>
          <p:cNvPr id="14" name="Заголовок 1">
            <a:extLst>
              <a:ext uri="{FF2B5EF4-FFF2-40B4-BE49-F238E27FC236}">
                <a16:creationId xmlns:a16="http://schemas.microsoft.com/office/drawing/2014/main" id="{A1AB1739-09A1-571C-F003-FDA06D06893A}"/>
              </a:ext>
            </a:extLst>
          </p:cNvPr>
          <p:cNvSpPr>
            <a:spLocks noGrp="1"/>
          </p:cNvSpPr>
          <p:nvPr>
            <p:ph type="title"/>
          </p:nvPr>
        </p:nvSpPr>
        <p:spPr>
          <a:xfrm>
            <a:off x="816500" y="952529"/>
            <a:ext cx="10058400" cy="757646"/>
          </a:xfrm>
        </p:spPr>
        <p:txBody>
          <a:bodyPr rtlCol="0">
            <a:normAutofit/>
          </a:bodyPr>
          <a:lstStyle/>
          <a:p>
            <a:pPr algn="ctr"/>
            <a:r>
              <a:rPr lang="en-US" sz="4800" kern="100" dirty="0">
                <a:solidFill>
                  <a:schemeClr val="accent1">
                    <a:lumMod val="75000"/>
                  </a:schemeClr>
                </a:solidFill>
                <a:effectLst/>
                <a:latin typeface="Times New Roman" panose="02020603050405020304" pitchFamily="18" charset="0"/>
                <a:ea typeface="DengXian" panose="02010600030101010101" pitchFamily="2" charset="-122"/>
                <a:cs typeface="Times New Roman" panose="02020603050405020304" pitchFamily="18" charset="0"/>
              </a:rPr>
              <a:t>Objectives</a:t>
            </a:r>
            <a:endParaRPr lang="ru-RU" dirty="0">
              <a:solidFill>
                <a:schemeClr val="accent1">
                  <a:lumMod val="75000"/>
                </a:schemeClr>
              </a:solidFill>
            </a:endParaRPr>
          </a:p>
        </p:txBody>
      </p:sp>
      <p:sp>
        <p:nvSpPr>
          <p:cNvPr id="15" name="TextBox 14">
            <a:extLst>
              <a:ext uri="{FF2B5EF4-FFF2-40B4-BE49-F238E27FC236}">
                <a16:creationId xmlns:a16="http://schemas.microsoft.com/office/drawing/2014/main" id="{E3D5A09E-058D-48AD-D851-EAC7EF4B6BCE}"/>
              </a:ext>
            </a:extLst>
          </p:cNvPr>
          <p:cNvSpPr txBox="1"/>
          <p:nvPr/>
        </p:nvSpPr>
        <p:spPr>
          <a:xfrm>
            <a:off x="647699" y="2667000"/>
            <a:ext cx="11043557" cy="3493585"/>
          </a:xfrm>
          <a:prstGeom prst="rect">
            <a:avLst/>
          </a:prstGeom>
          <a:noFill/>
        </p:spPr>
        <p:txBody>
          <a:bodyPr wrap="square">
            <a:spAutoFit/>
          </a:bodyPr>
          <a:lstStyle/>
          <a:p>
            <a:pPr lvl="0" algn="just">
              <a:lnSpc>
                <a:spcPct val="107000"/>
              </a:lnSpc>
              <a:spcAft>
                <a:spcPts val="800"/>
              </a:spcAft>
            </a:pPr>
            <a:r>
              <a:rPr lang="ru-RU" sz="2800" i="1" kern="100" dirty="0">
                <a:effectLst/>
                <a:latin typeface="Times New Roman" panose="02020603050405020304" pitchFamily="18" charset="0"/>
                <a:ea typeface="DengXian" panose="02010600030101010101" pitchFamily="2" charset="-122"/>
                <a:cs typeface="Times New Roman" panose="02020603050405020304" pitchFamily="18" charset="0"/>
              </a:rPr>
              <a:t>Задачи (несколько задач, выполнение которых, будет означать достижение цели, сформулировать каждую законченными предложениями, которые будут понятны и вне контекста)</a:t>
            </a:r>
          </a:p>
          <a:p>
            <a:pPr lvl="0" algn="just">
              <a:lnSpc>
                <a:spcPct val="107000"/>
              </a:lnSpc>
              <a:spcAft>
                <a:spcPts val="800"/>
              </a:spcAft>
            </a:pPr>
            <a:endParaRPr lang="ru-RU" sz="2800" i="1"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lvl="0" algn="just">
              <a:lnSpc>
                <a:spcPct val="107000"/>
              </a:lnSpc>
              <a:spcAft>
                <a:spcPts val="800"/>
              </a:spcAft>
            </a:pPr>
            <a:r>
              <a:rPr lang="en-US" sz="2800" i="1" kern="100" dirty="0">
                <a:effectLst/>
                <a:latin typeface="Times New Roman" panose="02020603050405020304" pitchFamily="18" charset="0"/>
                <a:ea typeface="DengXian" panose="02010600030101010101" pitchFamily="2" charset="-122"/>
                <a:cs typeface="Times New Roman" panose="02020603050405020304" pitchFamily="18" charset="0"/>
              </a:rPr>
              <a:t>Tasks (several tasks, the completion of which will mean achieving the goal, formulate each in complete sentences that will be understandable even out of context)</a:t>
            </a:r>
            <a:endParaRPr lang="ru-RU" sz="2800" i="1" kern="1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16" name="TextBox 15">
            <a:extLst>
              <a:ext uri="{FF2B5EF4-FFF2-40B4-BE49-F238E27FC236}">
                <a16:creationId xmlns:a16="http://schemas.microsoft.com/office/drawing/2014/main" id="{D8D62358-BDB6-00F8-F43F-173DDCE6E6F4}"/>
              </a:ext>
            </a:extLst>
          </p:cNvPr>
          <p:cNvSpPr txBox="1"/>
          <p:nvPr/>
        </p:nvSpPr>
        <p:spPr>
          <a:xfrm>
            <a:off x="5263241" y="1853222"/>
            <a:ext cx="1812472" cy="584775"/>
          </a:xfrm>
          <a:prstGeom prst="rect">
            <a:avLst/>
          </a:prstGeom>
          <a:noFill/>
        </p:spPr>
        <p:txBody>
          <a:bodyPr wrap="square">
            <a:spAutoFit/>
          </a:bodyPr>
          <a:lstStyle/>
          <a:p>
            <a:r>
              <a:rPr lang="en-US" sz="3200" i="1" kern="100" dirty="0">
                <a:effectLst/>
                <a:latin typeface="Times New Roman" panose="02020603050405020304" pitchFamily="18" charset="0"/>
                <a:ea typeface="DengXian" panose="02010600030101010101" pitchFamily="2" charset="-122"/>
                <a:cs typeface="Times New Roman" panose="02020603050405020304" pitchFamily="18" charset="0"/>
              </a:rPr>
              <a:t>1 slid</a:t>
            </a:r>
            <a:r>
              <a:rPr lang="en-US" sz="3200" i="1" kern="100" dirty="0">
                <a:latin typeface="Times New Roman" panose="02020603050405020304" pitchFamily="18" charset="0"/>
                <a:ea typeface="DengXian" panose="02010600030101010101" pitchFamily="2" charset="-122"/>
                <a:cs typeface="Times New Roman" panose="02020603050405020304" pitchFamily="18" charset="0"/>
              </a:rPr>
              <a:t>e</a:t>
            </a:r>
            <a:endParaRPr lang="ru-KZ" sz="3200" dirty="0"/>
          </a:p>
        </p:txBody>
      </p:sp>
    </p:spTree>
    <p:extLst>
      <p:ext uri="{BB962C8B-B14F-4D97-AF65-F5344CB8AC3E}">
        <p14:creationId xmlns:p14="http://schemas.microsoft.com/office/powerpoint/2010/main" val="2233809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76CB32-901A-4DA0-AA8A-9A7B5A88BFCD}"/>
              </a:ext>
            </a:extLst>
          </p:cNvPr>
          <p:cNvSpPr>
            <a:spLocks noGrp="1"/>
          </p:cNvSpPr>
          <p:nvPr>
            <p:ph type="title"/>
          </p:nvPr>
        </p:nvSpPr>
        <p:spPr>
          <a:xfrm>
            <a:off x="764275" y="807054"/>
            <a:ext cx="10058400" cy="757646"/>
          </a:xfrm>
        </p:spPr>
        <p:txBody>
          <a:bodyPr rtlCol="0">
            <a:normAutofit/>
          </a:bodyPr>
          <a:lstStyle/>
          <a:p>
            <a:pPr algn="ctr"/>
            <a:r>
              <a:rPr lang="en-US" sz="4800" kern="100" dirty="0">
                <a:solidFill>
                  <a:schemeClr val="accent1">
                    <a:lumMod val="75000"/>
                  </a:schemeClr>
                </a:solidFill>
                <a:effectLst/>
                <a:latin typeface="Times New Roman" panose="02020603050405020304" pitchFamily="18" charset="0"/>
                <a:ea typeface="DengXian" panose="02010600030101010101" pitchFamily="2" charset="-122"/>
                <a:cs typeface="Times New Roman" panose="02020603050405020304" pitchFamily="18" charset="0"/>
              </a:rPr>
              <a:t>Objectives</a:t>
            </a:r>
            <a:endParaRPr lang="ru-RU" dirty="0">
              <a:solidFill>
                <a:schemeClr val="accent1">
                  <a:lumMod val="75000"/>
                </a:schemeClr>
              </a:solidFill>
            </a:endParaRPr>
          </a:p>
        </p:txBody>
      </p:sp>
      <p:grpSp>
        <p:nvGrpSpPr>
          <p:cNvPr id="3" name="Группа 2">
            <a:extLst>
              <a:ext uri="{FF2B5EF4-FFF2-40B4-BE49-F238E27FC236}">
                <a16:creationId xmlns:a16="http://schemas.microsoft.com/office/drawing/2014/main" id="{AFFAEEF4-48DA-A0D8-B76F-D4517547EABC}"/>
              </a:ext>
            </a:extLst>
          </p:cNvPr>
          <p:cNvGrpSpPr/>
          <p:nvPr/>
        </p:nvGrpSpPr>
        <p:grpSpPr>
          <a:xfrm>
            <a:off x="0" y="0"/>
            <a:ext cx="12192000" cy="901896"/>
            <a:chOff x="0" y="0"/>
            <a:chExt cx="12192000" cy="901896"/>
          </a:xfrm>
        </p:grpSpPr>
        <p:sp>
          <p:nvSpPr>
            <p:cNvPr id="4" name="Прямоугольник 3">
              <a:extLst>
                <a:ext uri="{FF2B5EF4-FFF2-40B4-BE49-F238E27FC236}">
                  <a16:creationId xmlns:a16="http://schemas.microsoft.com/office/drawing/2014/main" id="{C2A1CA26-8250-DFC5-38A4-E30EBC9D5BC5}"/>
                </a:ext>
              </a:extLst>
            </p:cNvPr>
            <p:cNvSpPr/>
            <p:nvPr/>
          </p:nvSpPr>
          <p:spPr>
            <a:xfrm>
              <a:off x="0" y="239062"/>
              <a:ext cx="12192000" cy="467127"/>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Прямоугольник 4">
              <a:extLst>
                <a:ext uri="{FF2B5EF4-FFF2-40B4-BE49-F238E27FC236}">
                  <a16:creationId xmlns:a16="http://schemas.microsoft.com/office/drawing/2014/main" id="{E8726AB4-6636-0EA7-A032-B87FF9F8429A}"/>
                </a:ext>
              </a:extLst>
            </p:cNvPr>
            <p:cNvSpPr/>
            <p:nvPr/>
          </p:nvSpPr>
          <p:spPr>
            <a:xfrm>
              <a:off x="979636" y="214262"/>
              <a:ext cx="10539264" cy="461665"/>
            </a:xfrm>
            <a:prstGeom prst="rect">
              <a:avLst/>
            </a:prstGeom>
          </p:spPr>
          <p:txBody>
            <a:bodyPr wrap="square" anchor="t">
              <a:spAutoFit/>
            </a:bodyPr>
            <a:lstStyle/>
            <a:p>
              <a:r>
                <a:rPr lang="en-US" sz="2400" b="1" dirty="0">
                  <a:solidFill>
                    <a:schemeClr val="bg1"/>
                  </a:solidFill>
                  <a:latin typeface="Times New Roman" panose="02020603050405020304" pitchFamily="18" charset="0"/>
                  <a:ea typeface="+mn-lt"/>
                  <a:cs typeface="Times New Roman" panose="02020603050405020304" pitchFamily="18" charset="0"/>
                </a:rPr>
                <a:t>Example</a:t>
              </a:r>
              <a:endParaRPr lang="ru-RU" sz="2400" b="1" dirty="0">
                <a:solidFill>
                  <a:schemeClr val="bg1"/>
                </a:solidFill>
                <a:latin typeface="Times New Roman" panose="02020603050405020304" pitchFamily="18" charset="0"/>
                <a:ea typeface="+mn-lt"/>
                <a:cs typeface="Times New Roman" panose="02020603050405020304" pitchFamily="18" charset="0"/>
              </a:endParaRPr>
            </a:p>
          </p:txBody>
        </p:sp>
        <p:sp>
          <p:nvSpPr>
            <p:cNvPr id="7" name="Пятиугольник 55">
              <a:extLst>
                <a:ext uri="{FF2B5EF4-FFF2-40B4-BE49-F238E27FC236}">
                  <a16:creationId xmlns:a16="http://schemas.microsoft.com/office/drawing/2014/main" id="{E8B75F9F-A161-8CA2-7FB4-E43145000F79}"/>
                </a:ext>
              </a:extLst>
            </p:cNvPr>
            <p:cNvSpPr/>
            <p:nvPr/>
          </p:nvSpPr>
          <p:spPr>
            <a:xfrm rot="5400000">
              <a:off x="16369" y="101765"/>
              <a:ext cx="901896" cy="698366"/>
            </a:xfrm>
            <a:prstGeom prst="homePlate">
              <a:avLst>
                <a:gd name="adj" fmla="val 22381"/>
              </a:avLst>
            </a:prstGeom>
            <a:solidFill>
              <a:srgbClr val="1CB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Рисунок 7">
              <a:extLst>
                <a:ext uri="{FF2B5EF4-FFF2-40B4-BE49-F238E27FC236}">
                  <a16:creationId xmlns:a16="http://schemas.microsoft.com/office/drawing/2014/main" id="{92174B5C-263D-35B4-AF64-53E17955EC6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0541" y="276220"/>
              <a:ext cx="593734" cy="305513"/>
            </a:xfrm>
            <a:prstGeom prst="rect">
              <a:avLst/>
            </a:prstGeom>
          </p:spPr>
        </p:pic>
      </p:grpSp>
      <p:graphicFrame>
        <p:nvGraphicFramePr>
          <p:cNvPr id="14" name="TextBox 11">
            <a:extLst>
              <a:ext uri="{FF2B5EF4-FFF2-40B4-BE49-F238E27FC236}">
                <a16:creationId xmlns:a16="http://schemas.microsoft.com/office/drawing/2014/main" id="{A67C0F39-1D1D-339E-4DD9-BEDD02D11642}"/>
              </a:ext>
            </a:extLst>
          </p:cNvPr>
          <p:cNvGraphicFramePr/>
          <p:nvPr>
            <p:extLst>
              <p:ext uri="{D42A27DB-BD31-4B8C-83A1-F6EECF244321}">
                <p14:modId xmlns:p14="http://schemas.microsoft.com/office/powerpoint/2010/main" val="3502209228"/>
              </p:ext>
            </p:extLst>
          </p:nvPr>
        </p:nvGraphicFramePr>
        <p:xfrm>
          <a:off x="170541" y="1726090"/>
          <a:ext cx="11724683" cy="47262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88222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76CB32-901A-4DA0-AA8A-9A7B5A88BFCD}"/>
              </a:ext>
            </a:extLst>
          </p:cNvPr>
          <p:cNvSpPr>
            <a:spLocks noGrp="1"/>
          </p:cNvSpPr>
          <p:nvPr>
            <p:ph type="title"/>
          </p:nvPr>
        </p:nvSpPr>
        <p:spPr>
          <a:xfrm>
            <a:off x="294328" y="760366"/>
            <a:ext cx="10962640" cy="757646"/>
          </a:xfrm>
        </p:spPr>
        <p:txBody>
          <a:bodyPr rtlCol="0">
            <a:normAutofit/>
          </a:bodyPr>
          <a:lstStyle/>
          <a:p>
            <a:pPr algn="ctr"/>
            <a:r>
              <a:rPr lang="en-US" dirty="0">
                <a:solidFill>
                  <a:schemeClr val="accent1">
                    <a:lumMod val="75000"/>
                  </a:schemeClr>
                </a:solidFill>
              </a:rPr>
              <a:t>Literature review</a:t>
            </a:r>
            <a:endParaRPr lang="ru-RU" dirty="0"/>
          </a:p>
        </p:txBody>
      </p:sp>
      <p:sp>
        <p:nvSpPr>
          <p:cNvPr id="5" name="TextBox 4">
            <a:extLst>
              <a:ext uri="{FF2B5EF4-FFF2-40B4-BE49-F238E27FC236}">
                <a16:creationId xmlns:a16="http://schemas.microsoft.com/office/drawing/2014/main" id="{EEE00A48-449F-7724-9472-7C41DBBD28B7}"/>
              </a:ext>
            </a:extLst>
          </p:cNvPr>
          <p:cNvSpPr txBox="1"/>
          <p:nvPr/>
        </p:nvSpPr>
        <p:spPr>
          <a:xfrm>
            <a:off x="614680" y="2535482"/>
            <a:ext cx="10962640" cy="2835713"/>
          </a:xfrm>
          <a:prstGeom prst="rect">
            <a:avLst/>
          </a:prstGeom>
          <a:noFill/>
        </p:spPr>
        <p:txBody>
          <a:bodyPr wrap="square">
            <a:spAutoFit/>
          </a:bodyPr>
          <a:lstStyle/>
          <a:p>
            <a:pPr lvl="0" algn="just">
              <a:lnSpc>
                <a:spcPct val="107000"/>
              </a:lnSpc>
              <a:spcAft>
                <a:spcPts val="800"/>
              </a:spcAft>
            </a:pPr>
            <a:r>
              <a:rPr lang="ru-RU" sz="2800" kern="100" dirty="0">
                <a:effectLst/>
                <a:latin typeface="Times New Roman" panose="02020603050405020304" pitchFamily="18" charset="0"/>
                <a:ea typeface="DengXian" panose="02010600030101010101" pitchFamily="2" charset="-122"/>
                <a:cs typeface="Times New Roman" panose="02020603050405020304" pitchFamily="18" charset="0"/>
              </a:rPr>
              <a:t>Литературный обзор (в </a:t>
            </a:r>
            <a:r>
              <a:rPr lang="ru-RU" sz="2800" b="1" u="sng" kern="100" dirty="0">
                <a:solidFill>
                  <a:srgbClr val="FF0000"/>
                </a:solidFill>
                <a:effectLst/>
                <a:latin typeface="Times New Roman" panose="02020603050405020304" pitchFamily="18" charset="0"/>
                <a:ea typeface="DengXian" panose="02010600030101010101" pitchFamily="2" charset="-122"/>
                <a:cs typeface="Times New Roman" panose="02020603050405020304" pitchFamily="18" charset="0"/>
              </a:rPr>
              <a:t>табличной форме</a:t>
            </a:r>
            <a:r>
              <a:rPr lang="ru-RU" sz="2800" b="1" kern="100" dirty="0">
                <a:solidFill>
                  <a:srgbClr val="FF0000"/>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ru-RU" sz="2800" kern="100" dirty="0">
                <a:effectLst/>
                <a:latin typeface="Times New Roman" panose="02020603050405020304" pitchFamily="18" charset="0"/>
                <a:ea typeface="DengXian" panose="02010600030101010101" pitchFamily="2" charset="-122"/>
                <a:cs typeface="Times New Roman" panose="02020603050405020304" pitchFamily="18" charset="0"/>
              </a:rPr>
              <a:t>сравнение работ, решающих аналогичную задачу; строки – рассматриваемые публикации; столбцы – методы, подходы, различия в постановке задачи, являющиеся качественными и количественными показателями данных исследований, по которым и проводится сравнение; последняя строка – представленная дипломная работа)</a:t>
            </a:r>
            <a:endParaRPr lang="ru-RU" sz="2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grpSp>
        <p:nvGrpSpPr>
          <p:cNvPr id="9" name="Группа 8">
            <a:extLst>
              <a:ext uri="{FF2B5EF4-FFF2-40B4-BE49-F238E27FC236}">
                <a16:creationId xmlns:a16="http://schemas.microsoft.com/office/drawing/2014/main" id="{BAD182C4-A62D-1306-A91B-42D79680C77A}"/>
              </a:ext>
            </a:extLst>
          </p:cNvPr>
          <p:cNvGrpSpPr/>
          <p:nvPr/>
        </p:nvGrpSpPr>
        <p:grpSpPr>
          <a:xfrm>
            <a:off x="0" y="7278"/>
            <a:ext cx="12192000" cy="901896"/>
            <a:chOff x="0" y="0"/>
            <a:chExt cx="12192000" cy="901896"/>
          </a:xfrm>
        </p:grpSpPr>
        <p:sp>
          <p:nvSpPr>
            <p:cNvPr id="10" name="Прямоугольник 9">
              <a:extLst>
                <a:ext uri="{FF2B5EF4-FFF2-40B4-BE49-F238E27FC236}">
                  <a16:creationId xmlns:a16="http://schemas.microsoft.com/office/drawing/2014/main" id="{7E098F92-A35E-419C-B1A4-4C4FA0161895}"/>
                </a:ext>
              </a:extLst>
            </p:cNvPr>
            <p:cNvSpPr/>
            <p:nvPr/>
          </p:nvSpPr>
          <p:spPr>
            <a:xfrm>
              <a:off x="0" y="239062"/>
              <a:ext cx="12192000" cy="467127"/>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Прямоугольник 10">
              <a:extLst>
                <a:ext uri="{FF2B5EF4-FFF2-40B4-BE49-F238E27FC236}">
                  <a16:creationId xmlns:a16="http://schemas.microsoft.com/office/drawing/2014/main" id="{425DC6B6-9E08-90C5-5181-B44AE4261730}"/>
                </a:ext>
              </a:extLst>
            </p:cNvPr>
            <p:cNvSpPr/>
            <p:nvPr/>
          </p:nvSpPr>
          <p:spPr>
            <a:xfrm>
              <a:off x="979636" y="214262"/>
              <a:ext cx="10539264" cy="461665"/>
            </a:xfrm>
            <a:prstGeom prst="rect">
              <a:avLst/>
            </a:prstGeom>
          </p:spPr>
          <p:txBody>
            <a:bodyPr wrap="square" anchor="t">
              <a:spAutoFit/>
            </a:bodyPr>
            <a:lstStyle/>
            <a:p>
              <a:r>
                <a:rPr lang="en-US" sz="2400" b="1" dirty="0">
                  <a:solidFill>
                    <a:schemeClr val="bg1"/>
                  </a:solidFill>
                  <a:latin typeface="Times New Roman" panose="02020603050405020304" pitchFamily="18" charset="0"/>
                  <a:ea typeface="+mn-lt"/>
                  <a:cs typeface="Times New Roman" panose="02020603050405020304" pitchFamily="18" charset="0"/>
                </a:rPr>
                <a:t>Slide content requirements</a:t>
              </a:r>
              <a:endParaRPr lang="ru-RU" sz="2400" b="1" dirty="0">
                <a:solidFill>
                  <a:schemeClr val="bg1"/>
                </a:solidFill>
                <a:latin typeface="Times New Roman" panose="02020603050405020304" pitchFamily="18" charset="0"/>
                <a:ea typeface="+mn-lt"/>
                <a:cs typeface="Times New Roman" panose="02020603050405020304" pitchFamily="18" charset="0"/>
              </a:endParaRPr>
            </a:p>
          </p:txBody>
        </p:sp>
        <p:sp>
          <p:nvSpPr>
            <p:cNvPr id="12" name="Пятиугольник 55">
              <a:extLst>
                <a:ext uri="{FF2B5EF4-FFF2-40B4-BE49-F238E27FC236}">
                  <a16:creationId xmlns:a16="http://schemas.microsoft.com/office/drawing/2014/main" id="{8C325FE7-2D3F-B9E4-7BF2-BE116FB2C2A3}"/>
                </a:ext>
              </a:extLst>
            </p:cNvPr>
            <p:cNvSpPr/>
            <p:nvPr/>
          </p:nvSpPr>
          <p:spPr>
            <a:xfrm rot="5400000">
              <a:off x="16369" y="101765"/>
              <a:ext cx="901896" cy="698366"/>
            </a:xfrm>
            <a:prstGeom prst="homePlate">
              <a:avLst>
                <a:gd name="adj" fmla="val 22381"/>
              </a:avLst>
            </a:prstGeom>
            <a:solidFill>
              <a:srgbClr val="1CB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3" name="Рисунок 12">
              <a:extLst>
                <a:ext uri="{FF2B5EF4-FFF2-40B4-BE49-F238E27FC236}">
                  <a16:creationId xmlns:a16="http://schemas.microsoft.com/office/drawing/2014/main" id="{0DC80AE4-CEAD-18D3-2AF7-C1854A83C04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0541" y="276220"/>
              <a:ext cx="593734" cy="305513"/>
            </a:xfrm>
            <a:prstGeom prst="rect">
              <a:avLst/>
            </a:prstGeom>
          </p:spPr>
        </p:pic>
      </p:grpSp>
      <p:sp>
        <p:nvSpPr>
          <p:cNvPr id="14" name="TextBox 13">
            <a:extLst>
              <a:ext uri="{FF2B5EF4-FFF2-40B4-BE49-F238E27FC236}">
                <a16:creationId xmlns:a16="http://schemas.microsoft.com/office/drawing/2014/main" id="{CF2CCEAB-7043-0680-9A63-C2303ABA3742}"/>
              </a:ext>
            </a:extLst>
          </p:cNvPr>
          <p:cNvSpPr txBox="1"/>
          <p:nvPr/>
        </p:nvSpPr>
        <p:spPr>
          <a:xfrm>
            <a:off x="3897086" y="1548274"/>
            <a:ext cx="6096000" cy="584775"/>
          </a:xfrm>
          <a:prstGeom prst="rect">
            <a:avLst/>
          </a:prstGeom>
          <a:noFill/>
        </p:spPr>
        <p:txBody>
          <a:bodyPr wrap="square">
            <a:spAutoFit/>
          </a:bodyPr>
          <a:lstStyle/>
          <a:p>
            <a:r>
              <a:rPr lang="ru-RU" sz="3200" i="1" kern="100" dirty="0">
                <a:effectLst/>
                <a:latin typeface="Times New Roman" panose="02020603050405020304" pitchFamily="18" charset="0"/>
                <a:ea typeface="DengXian" panose="02010600030101010101" pitchFamily="2" charset="-122"/>
                <a:cs typeface="Times New Roman" panose="02020603050405020304" pitchFamily="18" charset="0"/>
              </a:rPr>
              <a:t>1-2 слайда / </a:t>
            </a:r>
            <a:r>
              <a:rPr lang="en-US" sz="3200" i="1" kern="100" dirty="0">
                <a:effectLst/>
                <a:latin typeface="Times New Roman" panose="02020603050405020304" pitchFamily="18" charset="0"/>
                <a:ea typeface="DengXian" panose="02010600030101010101" pitchFamily="2" charset="-122"/>
                <a:cs typeface="Times New Roman" panose="02020603050405020304" pitchFamily="18" charset="0"/>
              </a:rPr>
              <a:t>1-2 slides</a:t>
            </a:r>
            <a:endParaRPr lang="ru-KZ" sz="3200" dirty="0"/>
          </a:p>
        </p:txBody>
      </p:sp>
    </p:spTree>
    <p:extLst>
      <p:ext uri="{BB962C8B-B14F-4D97-AF65-F5344CB8AC3E}">
        <p14:creationId xmlns:p14="http://schemas.microsoft.com/office/powerpoint/2010/main" val="3258921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76CB32-901A-4DA0-AA8A-9A7B5A88BFCD}"/>
              </a:ext>
            </a:extLst>
          </p:cNvPr>
          <p:cNvSpPr>
            <a:spLocks noGrp="1"/>
          </p:cNvSpPr>
          <p:nvPr>
            <p:ph type="title"/>
          </p:nvPr>
        </p:nvSpPr>
        <p:spPr>
          <a:xfrm>
            <a:off x="-347927" y="859612"/>
            <a:ext cx="10962640" cy="757646"/>
          </a:xfrm>
        </p:spPr>
        <p:txBody>
          <a:bodyPr rtlCol="0">
            <a:normAutofit/>
          </a:bodyPr>
          <a:lstStyle/>
          <a:p>
            <a:pPr algn="ctr"/>
            <a:r>
              <a:rPr lang="en-US" dirty="0">
                <a:solidFill>
                  <a:schemeClr val="accent1">
                    <a:lumMod val="75000"/>
                  </a:schemeClr>
                </a:solidFill>
              </a:rPr>
              <a:t>Literature review</a:t>
            </a:r>
            <a:endParaRPr lang="ru-RU" dirty="0"/>
          </a:p>
        </p:txBody>
      </p:sp>
      <p:graphicFrame>
        <p:nvGraphicFramePr>
          <p:cNvPr id="3" name="Table 3">
            <a:extLst>
              <a:ext uri="{FF2B5EF4-FFF2-40B4-BE49-F238E27FC236}">
                <a16:creationId xmlns:a16="http://schemas.microsoft.com/office/drawing/2014/main" id="{C441243D-2273-0034-6FEC-7A6055C69BF5}"/>
              </a:ext>
            </a:extLst>
          </p:cNvPr>
          <p:cNvGraphicFramePr>
            <a:graphicFrameLocks noGrp="1"/>
          </p:cNvGraphicFramePr>
          <p:nvPr>
            <p:extLst>
              <p:ext uri="{D42A27DB-BD31-4B8C-83A1-F6EECF244321}">
                <p14:modId xmlns:p14="http://schemas.microsoft.com/office/powerpoint/2010/main" val="1934390419"/>
              </p:ext>
            </p:extLst>
          </p:nvPr>
        </p:nvGraphicFramePr>
        <p:xfrm>
          <a:off x="870856" y="1741714"/>
          <a:ext cx="9530445" cy="4593773"/>
        </p:xfrm>
        <a:graphic>
          <a:graphicData uri="http://schemas.openxmlformats.org/drawingml/2006/table">
            <a:tbl>
              <a:tblPr firstRow="1" bandRow="1">
                <a:tableStyleId>{5C22544A-7EE6-4342-B048-85BDC9FD1C3A}</a:tableStyleId>
              </a:tblPr>
              <a:tblGrid>
                <a:gridCol w="1906089">
                  <a:extLst>
                    <a:ext uri="{9D8B030D-6E8A-4147-A177-3AD203B41FA5}">
                      <a16:colId xmlns:a16="http://schemas.microsoft.com/office/drawing/2014/main" val="3325679156"/>
                    </a:ext>
                  </a:extLst>
                </a:gridCol>
                <a:gridCol w="1906089">
                  <a:extLst>
                    <a:ext uri="{9D8B030D-6E8A-4147-A177-3AD203B41FA5}">
                      <a16:colId xmlns:a16="http://schemas.microsoft.com/office/drawing/2014/main" val="683480309"/>
                    </a:ext>
                  </a:extLst>
                </a:gridCol>
                <a:gridCol w="1906089">
                  <a:extLst>
                    <a:ext uri="{9D8B030D-6E8A-4147-A177-3AD203B41FA5}">
                      <a16:colId xmlns:a16="http://schemas.microsoft.com/office/drawing/2014/main" val="3887583154"/>
                    </a:ext>
                  </a:extLst>
                </a:gridCol>
                <a:gridCol w="1906089">
                  <a:extLst>
                    <a:ext uri="{9D8B030D-6E8A-4147-A177-3AD203B41FA5}">
                      <a16:colId xmlns:a16="http://schemas.microsoft.com/office/drawing/2014/main" val="1072374770"/>
                    </a:ext>
                  </a:extLst>
                </a:gridCol>
                <a:gridCol w="1906089">
                  <a:extLst>
                    <a:ext uri="{9D8B030D-6E8A-4147-A177-3AD203B41FA5}">
                      <a16:colId xmlns:a16="http://schemas.microsoft.com/office/drawing/2014/main" val="3710714786"/>
                    </a:ext>
                  </a:extLst>
                </a:gridCol>
              </a:tblGrid>
              <a:tr h="1022866">
                <a:tc>
                  <a:txBody>
                    <a:bodyPr/>
                    <a:lstStyle/>
                    <a:p>
                      <a:pPr algn="ctr"/>
                      <a:r>
                        <a:rPr lang="en-US" dirty="0"/>
                        <a:t>Publication authors and year*</a:t>
                      </a:r>
                    </a:p>
                  </a:txBody>
                  <a:tcPr>
                    <a:solidFill>
                      <a:schemeClr val="tx2">
                        <a:lumMod val="50000"/>
                        <a:lumOff val="50000"/>
                      </a:schemeClr>
                    </a:solidFill>
                  </a:tcPr>
                </a:tc>
                <a:tc>
                  <a:txBody>
                    <a:bodyPr/>
                    <a:lstStyle/>
                    <a:p>
                      <a:pPr algn="ctr"/>
                      <a:r>
                        <a:rPr lang="en-US" dirty="0"/>
                        <a:t>Data acquisition method</a:t>
                      </a:r>
                    </a:p>
                  </a:txBody>
                  <a:tcPr>
                    <a:solidFill>
                      <a:schemeClr val="tx2">
                        <a:lumMod val="50000"/>
                        <a:lumOff val="50000"/>
                      </a:schemeClr>
                    </a:solidFill>
                  </a:tcPr>
                </a:tc>
                <a:tc>
                  <a:txBody>
                    <a:bodyPr/>
                    <a:lstStyle/>
                    <a:p>
                      <a:pPr algn="ctr"/>
                      <a:r>
                        <a:rPr lang="en-US" dirty="0"/>
                        <a:t>Data set size</a:t>
                      </a:r>
                    </a:p>
                  </a:txBody>
                  <a:tcPr>
                    <a:solidFill>
                      <a:schemeClr val="tx2">
                        <a:lumMod val="50000"/>
                        <a:lumOff val="50000"/>
                      </a:schemeClr>
                    </a:solidFill>
                  </a:tcPr>
                </a:tc>
                <a:tc>
                  <a:txBody>
                    <a:bodyPr/>
                    <a:lstStyle/>
                    <a:p>
                      <a:pPr algn="ctr"/>
                      <a:r>
                        <a:rPr lang="en-US" dirty="0"/>
                        <a:t>Model(s) used</a:t>
                      </a:r>
                    </a:p>
                  </a:txBody>
                  <a:tcPr>
                    <a:solidFill>
                      <a:schemeClr val="tx2">
                        <a:lumMod val="50000"/>
                        <a:lumOff val="50000"/>
                      </a:schemeClr>
                    </a:solidFill>
                  </a:tcPr>
                </a:tc>
                <a:tc>
                  <a:txBody>
                    <a:bodyPr/>
                    <a:lstStyle/>
                    <a:p>
                      <a:pPr algn="ctr"/>
                      <a:r>
                        <a:rPr lang="en-US" dirty="0"/>
                        <a:t>Accuracy</a:t>
                      </a:r>
                    </a:p>
                  </a:txBody>
                  <a:tcPr>
                    <a:solidFill>
                      <a:schemeClr val="tx2">
                        <a:lumMod val="50000"/>
                        <a:lumOff val="50000"/>
                      </a:schemeClr>
                    </a:solidFill>
                  </a:tcPr>
                </a:tc>
                <a:extLst>
                  <a:ext uri="{0D108BD9-81ED-4DB2-BD59-A6C34878D82A}">
                    <a16:rowId xmlns:a16="http://schemas.microsoft.com/office/drawing/2014/main" val="1020603571"/>
                  </a:ext>
                </a:extLst>
              </a:tr>
              <a:tr h="716007">
                <a:tc>
                  <a:txBody>
                    <a:bodyPr/>
                    <a:lstStyle/>
                    <a:p>
                      <a:r>
                        <a:rPr lang="en-US" dirty="0"/>
                        <a:t>First author et al. (2014)</a:t>
                      </a:r>
                    </a:p>
                  </a:txBody>
                  <a:tcPr/>
                </a:tc>
                <a:tc>
                  <a:txBody>
                    <a:bodyPr/>
                    <a:lstStyle/>
                    <a:p>
                      <a:r>
                        <a:rPr lang="en-US" dirty="0"/>
                        <a:t>Text library</a:t>
                      </a:r>
                    </a:p>
                  </a:txBody>
                  <a:tcPr/>
                </a:tc>
                <a:tc>
                  <a:txBody>
                    <a:bodyPr/>
                    <a:lstStyle/>
                    <a:p>
                      <a:r>
                        <a:rPr lang="en-US" dirty="0"/>
                        <a:t>6000 short texts</a:t>
                      </a:r>
                    </a:p>
                  </a:txBody>
                  <a:tcPr/>
                </a:tc>
                <a:tc>
                  <a:txBody>
                    <a:bodyPr/>
                    <a:lstStyle/>
                    <a:p>
                      <a:r>
                        <a:rPr lang="en-US" dirty="0"/>
                        <a:t>BERT</a:t>
                      </a:r>
                    </a:p>
                  </a:txBody>
                  <a:tcPr/>
                </a:tc>
                <a:tc>
                  <a:txBody>
                    <a:bodyPr/>
                    <a:lstStyle/>
                    <a:p>
                      <a:r>
                        <a:rPr lang="en-US" dirty="0"/>
                        <a:t>90%</a:t>
                      </a:r>
                    </a:p>
                  </a:txBody>
                  <a:tcPr/>
                </a:tc>
                <a:extLst>
                  <a:ext uri="{0D108BD9-81ED-4DB2-BD59-A6C34878D82A}">
                    <a16:rowId xmlns:a16="http://schemas.microsoft.com/office/drawing/2014/main" val="1976622388"/>
                  </a:ext>
                </a:extLst>
              </a:tr>
              <a:tr h="716007">
                <a:tc>
                  <a:txBody>
                    <a:bodyPr/>
                    <a:lstStyle/>
                    <a:p>
                      <a:r>
                        <a:rPr lang="en-US" dirty="0"/>
                        <a:t>Second author et al. (2023)</a:t>
                      </a:r>
                    </a:p>
                  </a:txBody>
                  <a:tcPr/>
                </a:tc>
                <a:tc>
                  <a:txBody>
                    <a:bodyPr/>
                    <a:lstStyle/>
                    <a:p>
                      <a:r>
                        <a:rPr lang="en-US" dirty="0"/>
                        <a:t>Social Network Commentaries </a:t>
                      </a:r>
                    </a:p>
                  </a:txBody>
                  <a:tcPr/>
                </a:tc>
                <a:tc>
                  <a:txBody>
                    <a:bodyPr/>
                    <a:lstStyle/>
                    <a:p>
                      <a:r>
                        <a:rPr lang="en-US" dirty="0"/>
                        <a:t>1234897 commentaries</a:t>
                      </a:r>
                    </a:p>
                  </a:txBody>
                  <a:tcPr/>
                </a:tc>
                <a:tc>
                  <a:txBody>
                    <a:bodyPr/>
                    <a:lstStyle/>
                    <a:p>
                      <a:pPr algn="l"/>
                      <a:r>
                        <a:rPr lang="en-US" dirty="0" err="1"/>
                        <a:t>XLNet</a:t>
                      </a:r>
                      <a:endParaRPr lang="en-US" dirty="0"/>
                    </a:p>
                  </a:txBody>
                  <a:tcPr/>
                </a:tc>
                <a:tc>
                  <a:txBody>
                    <a:bodyPr/>
                    <a:lstStyle/>
                    <a:p>
                      <a:r>
                        <a:rPr lang="en-US" dirty="0"/>
                        <a:t>60%</a:t>
                      </a:r>
                    </a:p>
                  </a:txBody>
                  <a:tcPr/>
                </a:tc>
                <a:extLst>
                  <a:ext uri="{0D108BD9-81ED-4DB2-BD59-A6C34878D82A}">
                    <a16:rowId xmlns:a16="http://schemas.microsoft.com/office/drawing/2014/main" val="1286235862"/>
                  </a:ext>
                </a:extLst>
              </a:tr>
              <a:tr h="716007">
                <a:tc>
                  <a:txBody>
                    <a:bodyPr/>
                    <a:lstStyle/>
                    <a:p>
                      <a:r>
                        <a:rPr lang="en-US" dirty="0"/>
                        <a:t>Third author et al. (2020)</a:t>
                      </a:r>
                    </a:p>
                  </a:txBody>
                  <a:tcPr/>
                </a:tc>
                <a:tc>
                  <a:txBody>
                    <a:bodyPr/>
                    <a:lstStyle/>
                    <a:p>
                      <a:r>
                        <a:rPr lang="en-US" dirty="0"/>
                        <a:t>Web scrapping </a:t>
                      </a:r>
                    </a:p>
                  </a:txBody>
                  <a:tcPr/>
                </a:tc>
                <a:tc>
                  <a:txBody>
                    <a:bodyPr/>
                    <a:lstStyle/>
                    <a:p>
                      <a:r>
                        <a:rPr lang="en-US" dirty="0"/>
                        <a:t>12981 news</a:t>
                      </a:r>
                    </a:p>
                  </a:txBody>
                  <a:tcPr/>
                </a:tc>
                <a:tc>
                  <a:txBody>
                    <a:bodyPr/>
                    <a:lstStyle/>
                    <a:p>
                      <a:r>
                        <a:rPr lang="en-US" dirty="0"/>
                        <a:t>ELECTRA</a:t>
                      </a:r>
                    </a:p>
                  </a:txBody>
                  <a:tcPr/>
                </a:tc>
                <a:tc>
                  <a:txBody>
                    <a:bodyPr/>
                    <a:lstStyle/>
                    <a:p>
                      <a:r>
                        <a:rPr lang="en-US" dirty="0"/>
                        <a:t>75%</a:t>
                      </a:r>
                    </a:p>
                  </a:txBody>
                  <a:tcPr/>
                </a:tc>
                <a:extLst>
                  <a:ext uri="{0D108BD9-81ED-4DB2-BD59-A6C34878D82A}">
                    <a16:rowId xmlns:a16="http://schemas.microsoft.com/office/drawing/2014/main" val="1889083320"/>
                  </a:ext>
                </a:extLst>
              </a:tr>
              <a:tr h="706879">
                <a:tc>
                  <a:txBody>
                    <a:bodyPr/>
                    <a:lstStyle/>
                    <a:p>
                      <a:r>
                        <a:rPr lang="en-US" dirty="0"/>
                        <a:t>…</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30733391"/>
                  </a:ext>
                </a:extLst>
              </a:tr>
              <a:tr h="716007">
                <a:tc>
                  <a:txBody>
                    <a:bodyPr/>
                    <a:lstStyle/>
                    <a:p>
                      <a:r>
                        <a:rPr lang="en-US" i="1" dirty="0"/>
                        <a:t>Our research*</a:t>
                      </a:r>
                    </a:p>
                  </a:txBody>
                  <a:tcPr/>
                </a:tc>
                <a:tc>
                  <a:txBody>
                    <a:bodyPr/>
                    <a:lstStyle/>
                    <a:p>
                      <a:r>
                        <a:rPr lang="en-US" i="1" dirty="0"/>
                        <a:t>Social Network Commentaries </a:t>
                      </a:r>
                    </a:p>
                  </a:txBody>
                  <a:tcPr/>
                </a:tc>
                <a:tc>
                  <a:txBody>
                    <a:bodyPr/>
                    <a:lstStyle/>
                    <a:p>
                      <a:r>
                        <a:rPr lang="en-US" i="1" dirty="0"/>
                        <a:t>1000 commentaries</a:t>
                      </a:r>
                    </a:p>
                  </a:txBody>
                  <a:tcPr/>
                </a:tc>
                <a:tc>
                  <a:txBody>
                    <a:bodyPr/>
                    <a:lstStyle/>
                    <a:p>
                      <a:r>
                        <a:rPr lang="en-US" b="1" i="1" dirty="0"/>
                        <a:t>GPT2</a:t>
                      </a:r>
                    </a:p>
                  </a:txBody>
                  <a:tcPr/>
                </a:tc>
                <a:tc>
                  <a:txBody>
                    <a:bodyPr/>
                    <a:lstStyle/>
                    <a:p>
                      <a:r>
                        <a:rPr lang="en-US" dirty="0"/>
                        <a:t>-</a:t>
                      </a:r>
                    </a:p>
                  </a:txBody>
                  <a:tcPr/>
                </a:tc>
                <a:extLst>
                  <a:ext uri="{0D108BD9-81ED-4DB2-BD59-A6C34878D82A}">
                    <a16:rowId xmlns:a16="http://schemas.microsoft.com/office/drawing/2014/main" val="2426706168"/>
                  </a:ext>
                </a:extLst>
              </a:tr>
            </a:tbl>
          </a:graphicData>
        </a:graphic>
      </p:graphicFrame>
      <p:sp>
        <p:nvSpPr>
          <p:cNvPr id="4" name="TextBox 3">
            <a:extLst>
              <a:ext uri="{FF2B5EF4-FFF2-40B4-BE49-F238E27FC236}">
                <a16:creationId xmlns:a16="http://schemas.microsoft.com/office/drawing/2014/main" id="{3D26FCB1-8CEC-DA3E-4461-5E7524CF2D44}"/>
              </a:ext>
            </a:extLst>
          </p:cNvPr>
          <p:cNvSpPr txBox="1"/>
          <p:nvPr/>
        </p:nvSpPr>
        <p:spPr>
          <a:xfrm>
            <a:off x="1357745" y="6437745"/>
            <a:ext cx="8608291" cy="369332"/>
          </a:xfrm>
          <a:prstGeom prst="rect">
            <a:avLst/>
          </a:prstGeom>
          <a:noFill/>
        </p:spPr>
        <p:txBody>
          <a:bodyPr wrap="square" rtlCol="0">
            <a:spAutoFit/>
          </a:bodyPr>
          <a:lstStyle/>
          <a:p>
            <a:r>
              <a:rPr lang="en-US" dirty="0">
                <a:solidFill>
                  <a:srgbClr val="FF0000"/>
                </a:solidFill>
              </a:rPr>
              <a:t>* - </a:t>
            </a:r>
            <a:r>
              <a:rPr lang="ru-RU" dirty="0">
                <a:solidFill>
                  <a:srgbClr val="FF0000"/>
                </a:solidFill>
              </a:rPr>
              <a:t>можно модифицировать все кроме данных полей</a:t>
            </a:r>
            <a:endParaRPr lang="en-US" dirty="0">
              <a:solidFill>
                <a:srgbClr val="FF0000"/>
              </a:solidFill>
            </a:endParaRPr>
          </a:p>
        </p:txBody>
      </p:sp>
      <p:grpSp>
        <p:nvGrpSpPr>
          <p:cNvPr id="5" name="Группа 4">
            <a:extLst>
              <a:ext uri="{FF2B5EF4-FFF2-40B4-BE49-F238E27FC236}">
                <a16:creationId xmlns:a16="http://schemas.microsoft.com/office/drawing/2014/main" id="{2F5E0004-E01A-0355-A23D-4CEDB43F528E}"/>
              </a:ext>
            </a:extLst>
          </p:cNvPr>
          <p:cNvGrpSpPr/>
          <p:nvPr/>
        </p:nvGrpSpPr>
        <p:grpSpPr>
          <a:xfrm>
            <a:off x="0" y="0"/>
            <a:ext cx="12192000" cy="901896"/>
            <a:chOff x="0" y="0"/>
            <a:chExt cx="12192000" cy="901896"/>
          </a:xfrm>
        </p:grpSpPr>
        <p:sp>
          <p:nvSpPr>
            <p:cNvPr id="6" name="Прямоугольник 5">
              <a:extLst>
                <a:ext uri="{FF2B5EF4-FFF2-40B4-BE49-F238E27FC236}">
                  <a16:creationId xmlns:a16="http://schemas.microsoft.com/office/drawing/2014/main" id="{09BC3595-31AB-C3BC-2482-23280EA14278}"/>
                </a:ext>
              </a:extLst>
            </p:cNvPr>
            <p:cNvSpPr/>
            <p:nvPr/>
          </p:nvSpPr>
          <p:spPr>
            <a:xfrm>
              <a:off x="0" y="239062"/>
              <a:ext cx="12192000" cy="467127"/>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Прямоугольник 6">
              <a:extLst>
                <a:ext uri="{FF2B5EF4-FFF2-40B4-BE49-F238E27FC236}">
                  <a16:creationId xmlns:a16="http://schemas.microsoft.com/office/drawing/2014/main" id="{DBB74F62-D176-80BC-BC3C-037E82033FEE}"/>
                </a:ext>
              </a:extLst>
            </p:cNvPr>
            <p:cNvSpPr/>
            <p:nvPr/>
          </p:nvSpPr>
          <p:spPr>
            <a:xfrm>
              <a:off x="979636" y="214262"/>
              <a:ext cx="10539264" cy="461665"/>
            </a:xfrm>
            <a:prstGeom prst="rect">
              <a:avLst/>
            </a:prstGeom>
          </p:spPr>
          <p:txBody>
            <a:bodyPr wrap="square" anchor="t">
              <a:spAutoFit/>
            </a:bodyPr>
            <a:lstStyle/>
            <a:p>
              <a:r>
                <a:rPr lang="en-US" sz="2400" b="1" dirty="0">
                  <a:solidFill>
                    <a:schemeClr val="bg1"/>
                  </a:solidFill>
                  <a:latin typeface="Times New Roman" panose="02020603050405020304" pitchFamily="18" charset="0"/>
                  <a:ea typeface="+mn-lt"/>
                  <a:cs typeface="Times New Roman" panose="02020603050405020304" pitchFamily="18" charset="0"/>
                </a:rPr>
                <a:t>Example</a:t>
              </a:r>
              <a:endParaRPr lang="ru-RU" sz="2400" b="1" dirty="0">
                <a:solidFill>
                  <a:schemeClr val="bg1"/>
                </a:solidFill>
                <a:latin typeface="Times New Roman" panose="02020603050405020304" pitchFamily="18" charset="0"/>
                <a:ea typeface="+mn-lt"/>
                <a:cs typeface="Times New Roman" panose="02020603050405020304" pitchFamily="18" charset="0"/>
              </a:endParaRPr>
            </a:p>
          </p:txBody>
        </p:sp>
        <p:sp>
          <p:nvSpPr>
            <p:cNvPr id="8" name="Пятиугольник 55">
              <a:extLst>
                <a:ext uri="{FF2B5EF4-FFF2-40B4-BE49-F238E27FC236}">
                  <a16:creationId xmlns:a16="http://schemas.microsoft.com/office/drawing/2014/main" id="{87E6C9B6-75C2-BF47-66E3-9C035D25ED9F}"/>
                </a:ext>
              </a:extLst>
            </p:cNvPr>
            <p:cNvSpPr/>
            <p:nvPr/>
          </p:nvSpPr>
          <p:spPr>
            <a:xfrm rot="5400000">
              <a:off x="16369" y="101765"/>
              <a:ext cx="901896" cy="698366"/>
            </a:xfrm>
            <a:prstGeom prst="homePlate">
              <a:avLst>
                <a:gd name="adj" fmla="val 22381"/>
              </a:avLst>
            </a:prstGeom>
            <a:solidFill>
              <a:srgbClr val="1CB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a:extLst>
                <a:ext uri="{FF2B5EF4-FFF2-40B4-BE49-F238E27FC236}">
                  <a16:creationId xmlns:a16="http://schemas.microsoft.com/office/drawing/2014/main" id="{1CEA36A2-70CF-FCF0-7F7E-C91BC1CB0C5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0541" y="276220"/>
              <a:ext cx="593734" cy="305513"/>
            </a:xfrm>
            <a:prstGeom prst="rect">
              <a:avLst/>
            </a:prstGeom>
          </p:spPr>
        </p:pic>
      </p:grpSp>
    </p:spTree>
    <p:extLst>
      <p:ext uri="{BB962C8B-B14F-4D97-AF65-F5344CB8AC3E}">
        <p14:creationId xmlns:p14="http://schemas.microsoft.com/office/powerpoint/2010/main" val="1580973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76CB32-901A-4DA0-AA8A-9A7B5A88BFCD}"/>
              </a:ext>
            </a:extLst>
          </p:cNvPr>
          <p:cNvSpPr>
            <a:spLocks noGrp="1"/>
          </p:cNvSpPr>
          <p:nvPr>
            <p:ph type="title"/>
          </p:nvPr>
        </p:nvSpPr>
        <p:spPr>
          <a:xfrm>
            <a:off x="614680" y="1217221"/>
            <a:ext cx="10962640" cy="757646"/>
          </a:xfrm>
        </p:spPr>
        <p:txBody>
          <a:bodyPr rtlCol="0">
            <a:normAutofit/>
          </a:bodyPr>
          <a:lstStyle/>
          <a:p>
            <a:pPr algn="ctr"/>
            <a:r>
              <a:rPr lang="en-US" dirty="0">
                <a:solidFill>
                  <a:schemeClr val="accent1">
                    <a:lumMod val="75000"/>
                  </a:schemeClr>
                </a:solidFill>
              </a:rPr>
              <a:t>Problem statement</a:t>
            </a:r>
            <a:r>
              <a:rPr lang="ru-RU" dirty="0">
                <a:solidFill>
                  <a:schemeClr val="accent1">
                    <a:lumMod val="75000"/>
                  </a:schemeClr>
                </a:solidFill>
              </a:rPr>
              <a:t>: </a:t>
            </a:r>
            <a:r>
              <a:rPr lang="en-US" dirty="0">
                <a:solidFill>
                  <a:schemeClr val="accent1">
                    <a:lumMod val="75000"/>
                  </a:schemeClr>
                </a:solidFill>
              </a:rPr>
              <a:t>input/output</a:t>
            </a:r>
            <a:endParaRPr lang="ru-RU" dirty="0">
              <a:solidFill>
                <a:schemeClr val="accent1">
                  <a:lumMod val="75000"/>
                </a:schemeClr>
              </a:solidFill>
            </a:endParaRPr>
          </a:p>
        </p:txBody>
      </p:sp>
      <p:sp>
        <p:nvSpPr>
          <p:cNvPr id="4" name="TextBox 3">
            <a:extLst>
              <a:ext uri="{FF2B5EF4-FFF2-40B4-BE49-F238E27FC236}">
                <a16:creationId xmlns:a16="http://schemas.microsoft.com/office/drawing/2014/main" id="{52ED0452-4AB0-1222-D8F1-87CBFB0844C0}"/>
              </a:ext>
            </a:extLst>
          </p:cNvPr>
          <p:cNvSpPr txBox="1"/>
          <p:nvPr/>
        </p:nvSpPr>
        <p:spPr>
          <a:xfrm>
            <a:off x="614680" y="2677214"/>
            <a:ext cx="11049778" cy="1384995"/>
          </a:xfrm>
          <a:prstGeom prst="rect">
            <a:avLst/>
          </a:prstGeom>
          <a:noFill/>
        </p:spPr>
        <p:txBody>
          <a:bodyPr wrap="square">
            <a:spAutoFit/>
          </a:bodyPr>
          <a:lstStyle/>
          <a:p>
            <a:pPr algn="just"/>
            <a:r>
              <a:rPr lang="ru-RU" sz="2800" i="1" dirty="0">
                <a:effectLst/>
                <a:latin typeface="Times New Roman" panose="02020603050405020304" pitchFamily="18" charset="0"/>
                <a:ea typeface="DengXian" panose="02010600030101010101" pitchFamily="2" charset="-122"/>
                <a:cs typeface="Times New Roman" panose="02020603050405020304" pitchFamily="18" charset="0"/>
              </a:rPr>
              <a:t>Постановка задачи (что будет являться входными и выходными данными в рассматриваемых моделях и методах Аналитики данных и/или Машинного обучения)</a:t>
            </a:r>
            <a:endParaRPr lang="ru-RU" sz="2800" i="1" dirty="0">
              <a:latin typeface="Times New Roman" panose="02020603050405020304" pitchFamily="18" charset="0"/>
              <a:cs typeface="Times New Roman" panose="02020603050405020304" pitchFamily="18" charset="0"/>
            </a:endParaRPr>
          </a:p>
        </p:txBody>
      </p:sp>
      <p:grpSp>
        <p:nvGrpSpPr>
          <p:cNvPr id="10" name="Группа 9">
            <a:extLst>
              <a:ext uri="{FF2B5EF4-FFF2-40B4-BE49-F238E27FC236}">
                <a16:creationId xmlns:a16="http://schemas.microsoft.com/office/drawing/2014/main" id="{1C2AFFB4-158C-ADEF-714B-0AAB27FAD44C}"/>
              </a:ext>
            </a:extLst>
          </p:cNvPr>
          <p:cNvGrpSpPr/>
          <p:nvPr/>
        </p:nvGrpSpPr>
        <p:grpSpPr>
          <a:xfrm>
            <a:off x="0" y="7278"/>
            <a:ext cx="12192000" cy="901896"/>
            <a:chOff x="0" y="0"/>
            <a:chExt cx="12192000" cy="901896"/>
          </a:xfrm>
        </p:grpSpPr>
        <p:sp>
          <p:nvSpPr>
            <p:cNvPr id="11" name="Прямоугольник 10">
              <a:extLst>
                <a:ext uri="{FF2B5EF4-FFF2-40B4-BE49-F238E27FC236}">
                  <a16:creationId xmlns:a16="http://schemas.microsoft.com/office/drawing/2014/main" id="{922743E2-6E0A-B2DE-751E-63EEE879B3D7}"/>
                </a:ext>
              </a:extLst>
            </p:cNvPr>
            <p:cNvSpPr/>
            <p:nvPr/>
          </p:nvSpPr>
          <p:spPr>
            <a:xfrm>
              <a:off x="0" y="239062"/>
              <a:ext cx="12192000" cy="467127"/>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Прямоугольник 11">
              <a:extLst>
                <a:ext uri="{FF2B5EF4-FFF2-40B4-BE49-F238E27FC236}">
                  <a16:creationId xmlns:a16="http://schemas.microsoft.com/office/drawing/2014/main" id="{2039AA6E-E047-7129-BDA4-6F5845E74122}"/>
                </a:ext>
              </a:extLst>
            </p:cNvPr>
            <p:cNvSpPr/>
            <p:nvPr/>
          </p:nvSpPr>
          <p:spPr>
            <a:xfrm>
              <a:off x="979636" y="214262"/>
              <a:ext cx="10539264" cy="461665"/>
            </a:xfrm>
            <a:prstGeom prst="rect">
              <a:avLst/>
            </a:prstGeom>
          </p:spPr>
          <p:txBody>
            <a:bodyPr wrap="square" anchor="t">
              <a:spAutoFit/>
            </a:bodyPr>
            <a:lstStyle/>
            <a:p>
              <a:r>
                <a:rPr lang="en-US" sz="2400" b="1" dirty="0">
                  <a:solidFill>
                    <a:schemeClr val="bg1"/>
                  </a:solidFill>
                  <a:latin typeface="Times New Roman" panose="02020603050405020304" pitchFamily="18" charset="0"/>
                  <a:ea typeface="+mn-lt"/>
                  <a:cs typeface="Times New Roman" panose="02020603050405020304" pitchFamily="18" charset="0"/>
                </a:rPr>
                <a:t>Slide content requirements</a:t>
              </a:r>
              <a:endParaRPr lang="ru-RU" sz="2400" b="1" dirty="0">
                <a:solidFill>
                  <a:schemeClr val="bg1"/>
                </a:solidFill>
                <a:latin typeface="Times New Roman" panose="02020603050405020304" pitchFamily="18" charset="0"/>
                <a:ea typeface="+mn-lt"/>
                <a:cs typeface="Times New Roman" panose="02020603050405020304" pitchFamily="18" charset="0"/>
              </a:endParaRPr>
            </a:p>
          </p:txBody>
        </p:sp>
        <p:sp>
          <p:nvSpPr>
            <p:cNvPr id="13" name="Пятиугольник 55">
              <a:extLst>
                <a:ext uri="{FF2B5EF4-FFF2-40B4-BE49-F238E27FC236}">
                  <a16:creationId xmlns:a16="http://schemas.microsoft.com/office/drawing/2014/main" id="{66F00D88-27DF-18E6-A0ED-97F74DB455DF}"/>
                </a:ext>
              </a:extLst>
            </p:cNvPr>
            <p:cNvSpPr/>
            <p:nvPr/>
          </p:nvSpPr>
          <p:spPr>
            <a:xfrm rot="5400000">
              <a:off x="16369" y="101765"/>
              <a:ext cx="901896" cy="698366"/>
            </a:xfrm>
            <a:prstGeom prst="homePlate">
              <a:avLst>
                <a:gd name="adj" fmla="val 22381"/>
              </a:avLst>
            </a:prstGeom>
            <a:solidFill>
              <a:srgbClr val="1CB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 name="Рисунок 13">
              <a:extLst>
                <a:ext uri="{FF2B5EF4-FFF2-40B4-BE49-F238E27FC236}">
                  <a16:creationId xmlns:a16="http://schemas.microsoft.com/office/drawing/2014/main" id="{9E5383E5-91D9-8AE0-35EC-6B40148E375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0541" y="276220"/>
              <a:ext cx="593734" cy="305513"/>
            </a:xfrm>
            <a:prstGeom prst="rect">
              <a:avLst/>
            </a:prstGeom>
          </p:spPr>
        </p:pic>
      </p:grpSp>
      <p:sp>
        <p:nvSpPr>
          <p:cNvPr id="15" name="TextBox 14">
            <a:extLst>
              <a:ext uri="{FF2B5EF4-FFF2-40B4-BE49-F238E27FC236}">
                <a16:creationId xmlns:a16="http://schemas.microsoft.com/office/drawing/2014/main" id="{8D48200F-8374-A8DE-A71A-84B9740D4ECC}"/>
              </a:ext>
            </a:extLst>
          </p:cNvPr>
          <p:cNvSpPr txBox="1"/>
          <p:nvPr/>
        </p:nvSpPr>
        <p:spPr>
          <a:xfrm>
            <a:off x="3848100" y="1990526"/>
            <a:ext cx="6096000" cy="584775"/>
          </a:xfrm>
          <a:prstGeom prst="rect">
            <a:avLst/>
          </a:prstGeom>
          <a:noFill/>
        </p:spPr>
        <p:txBody>
          <a:bodyPr wrap="square">
            <a:spAutoFit/>
          </a:bodyPr>
          <a:lstStyle/>
          <a:p>
            <a:r>
              <a:rPr lang="ru-RU" sz="3200" i="1" kern="100" dirty="0">
                <a:effectLst/>
                <a:latin typeface="Times New Roman" panose="02020603050405020304" pitchFamily="18" charset="0"/>
                <a:ea typeface="DengXian" panose="02010600030101010101" pitchFamily="2" charset="-122"/>
                <a:cs typeface="Times New Roman" panose="02020603050405020304" pitchFamily="18" charset="0"/>
              </a:rPr>
              <a:t>1-2 слайда / </a:t>
            </a:r>
            <a:r>
              <a:rPr lang="en-US" sz="3200" i="1" kern="100" dirty="0">
                <a:effectLst/>
                <a:latin typeface="Times New Roman" panose="02020603050405020304" pitchFamily="18" charset="0"/>
                <a:ea typeface="DengXian" panose="02010600030101010101" pitchFamily="2" charset="-122"/>
                <a:cs typeface="Times New Roman" panose="02020603050405020304" pitchFamily="18" charset="0"/>
              </a:rPr>
              <a:t>1-2 slides</a:t>
            </a:r>
            <a:endParaRPr lang="ru-KZ" sz="3200" dirty="0"/>
          </a:p>
        </p:txBody>
      </p:sp>
      <p:sp>
        <p:nvSpPr>
          <p:cNvPr id="17" name="TextBox 16">
            <a:extLst>
              <a:ext uri="{FF2B5EF4-FFF2-40B4-BE49-F238E27FC236}">
                <a16:creationId xmlns:a16="http://schemas.microsoft.com/office/drawing/2014/main" id="{2684B87B-3380-67AA-4F99-CAE6B5B7FA03}"/>
              </a:ext>
            </a:extLst>
          </p:cNvPr>
          <p:cNvSpPr txBox="1"/>
          <p:nvPr/>
        </p:nvSpPr>
        <p:spPr>
          <a:xfrm>
            <a:off x="614679" y="4404250"/>
            <a:ext cx="11136449" cy="954107"/>
          </a:xfrm>
          <a:prstGeom prst="rect">
            <a:avLst/>
          </a:prstGeom>
          <a:noFill/>
        </p:spPr>
        <p:txBody>
          <a:bodyPr wrap="square">
            <a:spAutoFit/>
          </a:bodyPr>
          <a:lstStyle/>
          <a:p>
            <a:r>
              <a:rPr lang="ru-KZ" sz="2800" dirty="0" err="1">
                <a:latin typeface="Times New Roman" panose="02020603050405020304" pitchFamily="18" charset="0"/>
                <a:cs typeface="Times New Roman" panose="02020603050405020304" pitchFamily="18" charset="0"/>
              </a:rPr>
              <a:t>Statement</a:t>
            </a:r>
            <a:r>
              <a:rPr lang="ru-KZ" sz="2800" dirty="0">
                <a:latin typeface="Times New Roman" panose="02020603050405020304" pitchFamily="18" charset="0"/>
                <a:cs typeface="Times New Roman" panose="02020603050405020304" pitchFamily="18" charset="0"/>
              </a:rPr>
              <a:t> </a:t>
            </a:r>
            <a:r>
              <a:rPr lang="ru-KZ" sz="2800" dirty="0" err="1">
                <a:latin typeface="Times New Roman" panose="02020603050405020304" pitchFamily="18" charset="0"/>
                <a:cs typeface="Times New Roman" panose="02020603050405020304" pitchFamily="18" charset="0"/>
              </a:rPr>
              <a:t>of</a:t>
            </a:r>
            <a:r>
              <a:rPr lang="ru-KZ" sz="2800" dirty="0">
                <a:latin typeface="Times New Roman" panose="02020603050405020304" pitchFamily="18" charset="0"/>
                <a:cs typeface="Times New Roman" panose="02020603050405020304" pitchFamily="18" charset="0"/>
              </a:rPr>
              <a:t> </a:t>
            </a:r>
            <a:r>
              <a:rPr lang="ru-KZ" sz="2800" dirty="0" err="1">
                <a:latin typeface="Times New Roman" panose="02020603050405020304" pitchFamily="18" charset="0"/>
                <a:cs typeface="Times New Roman" panose="02020603050405020304" pitchFamily="18" charset="0"/>
              </a:rPr>
              <a:t>the</a:t>
            </a:r>
            <a:r>
              <a:rPr lang="ru-KZ" sz="2800" dirty="0">
                <a:latin typeface="Times New Roman" panose="02020603050405020304" pitchFamily="18" charset="0"/>
                <a:cs typeface="Times New Roman" panose="02020603050405020304" pitchFamily="18" charset="0"/>
              </a:rPr>
              <a:t> </a:t>
            </a:r>
            <a:r>
              <a:rPr lang="ru-KZ" sz="2800" dirty="0" err="1">
                <a:latin typeface="Times New Roman" panose="02020603050405020304" pitchFamily="18" charset="0"/>
                <a:cs typeface="Times New Roman" panose="02020603050405020304" pitchFamily="18" charset="0"/>
              </a:rPr>
              <a:t>problem</a:t>
            </a:r>
            <a:r>
              <a:rPr lang="ru-KZ" sz="2800" dirty="0">
                <a:latin typeface="Times New Roman" panose="02020603050405020304" pitchFamily="18" charset="0"/>
                <a:cs typeface="Times New Roman" panose="02020603050405020304" pitchFamily="18" charset="0"/>
              </a:rPr>
              <a:t> (</a:t>
            </a:r>
            <a:r>
              <a:rPr lang="ru-KZ" sz="2800" dirty="0" err="1">
                <a:latin typeface="Times New Roman" panose="02020603050405020304" pitchFamily="18" charset="0"/>
                <a:cs typeface="Times New Roman" panose="02020603050405020304" pitchFamily="18" charset="0"/>
              </a:rPr>
              <a:t>what</a:t>
            </a:r>
            <a:r>
              <a:rPr lang="ru-KZ" sz="2800" dirty="0">
                <a:latin typeface="Times New Roman" panose="02020603050405020304" pitchFamily="18" charset="0"/>
                <a:cs typeface="Times New Roman" panose="02020603050405020304" pitchFamily="18" charset="0"/>
              </a:rPr>
              <a:t> </a:t>
            </a:r>
            <a:r>
              <a:rPr lang="ru-KZ" sz="2800" dirty="0" err="1">
                <a:latin typeface="Times New Roman" panose="02020603050405020304" pitchFamily="18" charset="0"/>
                <a:cs typeface="Times New Roman" panose="02020603050405020304" pitchFamily="18" charset="0"/>
              </a:rPr>
              <a:t>will</a:t>
            </a:r>
            <a:r>
              <a:rPr lang="ru-KZ" sz="2800" dirty="0">
                <a:latin typeface="Times New Roman" panose="02020603050405020304" pitchFamily="18" charset="0"/>
                <a:cs typeface="Times New Roman" panose="02020603050405020304" pitchFamily="18" charset="0"/>
              </a:rPr>
              <a:t> </a:t>
            </a:r>
            <a:r>
              <a:rPr lang="ru-KZ" sz="2800" dirty="0" err="1">
                <a:latin typeface="Times New Roman" panose="02020603050405020304" pitchFamily="18" charset="0"/>
                <a:cs typeface="Times New Roman" panose="02020603050405020304" pitchFamily="18" charset="0"/>
              </a:rPr>
              <a:t>be</a:t>
            </a:r>
            <a:r>
              <a:rPr lang="ru-KZ" sz="2800" dirty="0">
                <a:latin typeface="Times New Roman" panose="02020603050405020304" pitchFamily="18" charset="0"/>
                <a:cs typeface="Times New Roman" panose="02020603050405020304" pitchFamily="18" charset="0"/>
              </a:rPr>
              <a:t> </a:t>
            </a:r>
            <a:r>
              <a:rPr lang="ru-KZ" sz="2800" dirty="0" err="1">
                <a:latin typeface="Times New Roman" panose="02020603050405020304" pitchFamily="18" charset="0"/>
                <a:cs typeface="Times New Roman" panose="02020603050405020304" pitchFamily="18" charset="0"/>
              </a:rPr>
              <a:t>the</a:t>
            </a:r>
            <a:r>
              <a:rPr lang="ru-KZ" sz="2800" dirty="0">
                <a:latin typeface="Times New Roman" panose="02020603050405020304" pitchFamily="18" charset="0"/>
                <a:cs typeface="Times New Roman" panose="02020603050405020304" pitchFamily="18" charset="0"/>
              </a:rPr>
              <a:t> </a:t>
            </a:r>
            <a:r>
              <a:rPr lang="ru-KZ" sz="2800" dirty="0" err="1">
                <a:latin typeface="Times New Roman" panose="02020603050405020304" pitchFamily="18" charset="0"/>
                <a:cs typeface="Times New Roman" panose="02020603050405020304" pitchFamily="18" charset="0"/>
              </a:rPr>
              <a:t>input</a:t>
            </a:r>
            <a:r>
              <a:rPr lang="ru-KZ" sz="2800" dirty="0">
                <a:latin typeface="Times New Roman" panose="02020603050405020304" pitchFamily="18" charset="0"/>
                <a:cs typeface="Times New Roman" panose="02020603050405020304" pitchFamily="18" charset="0"/>
              </a:rPr>
              <a:t> </a:t>
            </a:r>
            <a:r>
              <a:rPr lang="ru-KZ" sz="2800" dirty="0" err="1">
                <a:latin typeface="Times New Roman" panose="02020603050405020304" pitchFamily="18" charset="0"/>
                <a:cs typeface="Times New Roman" panose="02020603050405020304" pitchFamily="18" charset="0"/>
              </a:rPr>
              <a:t>and</a:t>
            </a:r>
            <a:r>
              <a:rPr lang="ru-KZ" sz="2800" dirty="0">
                <a:latin typeface="Times New Roman" panose="02020603050405020304" pitchFamily="18" charset="0"/>
                <a:cs typeface="Times New Roman" panose="02020603050405020304" pitchFamily="18" charset="0"/>
              </a:rPr>
              <a:t> </a:t>
            </a:r>
            <a:r>
              <a:rPr lang="ru-KZ" sz="2800" dirty="0" err="1">
                <a:latin typeface="Times New Roman" panose="02020603050405020304" pitchFamily="18" charset="0"/>
                <a:cs typeface="Times New Roman" panose="02020603050405020304" pitchFamily="18" charset="0"/>
              </a:rPr>
              <a:t>output</a:t>
            </a:r>
            <a:r>
              <a:rPr lang="ru-KZ" sz="2800" dirty="0">
                <a:latin typeface="Times New Roman" panose="02020603050405020304" pitchFamily="18" charset="0"/>
                <a:cs typeface="Times New Roman" panose="02020603050405020304" pitchFamily="18" charset="0"/>
              </a:rPr>
              <a:t> </a:t>
            </a:r>
            <a:r>
              <a:rPr lang="ru-KZ" sz="2800" dirty="0" err="1">
                <a:latin typeface="Times New Roman" panose="02020603050405020304" pitchFamily="18" charset="0"/>
                <a:cs typeface="Times New Roman" panose="02020603050405020304" pitchFamily="18" charset="0"/>
              </a:rPr>
              <a:t>data</a:t>
            </a:r>
            <a:r>
              <a:rPr lang="ru-KZ" sz="2800" dirty="0">
                <a:latin typeface="Times New Roman" panose="02020603050405020304" pitchFamily="18" charset="0"/>
                <a:cs typeface="Times New Roman" panose="02020603050405020304" pitchFamily="18" charset="0"/>
              </a:rPr>
              <a:t> </a:t>
            </a:r>
            <a:r>
              <a:rPr lang="ru-KZ" sz="2800" dirty="0" err="1">
                <a:latin typeface="Times New Roman" panose="02020603050405020304" pitchFamily="18" charset="0"/>
                <a:cs typeface="Times New Roman" panose="02020603050405020304" pitchFamily="18" charset="0"/>
              </a:rPr>
              <a:t>in</a:t>
            </a:r>
            <a:r>
              <a:rPr lang="ru-KZ" sz="2800" dirty="0">
                <a:latin typeface="Times New Roman" panose="02020603050405020304" pitchFamily="18" charset="0"/>
                <a:cs typeface="Times New Roman" panose="02020603050405020304" pitchFamily="18" charset="0"/>
              </a:rPr>
              <a:t> </a:t>
            </a:r>
            <a:r>
              <a:rPr lang="ru-KZ" sz="2800" dirty="0" err="1">
                <a:latin typeface="Times New Roman" panose="02020603050405020304" pitchFamily="18" charset="0"/>
                <a:cs typeface="Times New Roman" panose="02020603050405020304" pitchFamily="18" charset="0"/>
              </a:rPr>
              <a:t>the</a:t>
            </a:r>
            <a:r>
              <a:rPr lang="ru-KZ" sz="2800" dirty="0">
                <a:latin typeface="Times New Roman" panose="02020603050405020304" pitchFamily="18" charset="0"/>
                <a:cs typeface="Times New Roman" panose="02020603050405020304" pitchFamily="18" charset="0"/>
              </a:rPr>
              <a:t> </a:t>
            </a:r>
            <a:r>
              <a:rPr lang="ru-KZ" sz="2800" dirty="0" err="1">
                <a:latin typeface="Times New Roman" panose="02020603050405020304" pitchFamily="18" charset="0"/>
                <a:cs typeface="Times New Roman" panose="02020603050405020304" pitchFamily="18" charset="0"/>
              </a:rPr>
              <a:t>considered</a:t>
            </a:r>
            <a:r>
              <a:rPr lang="ru-KZ" sz="2800" dirty="0">
                <a:latin typeface="Times New Roman" panose="02020603050405020304" pitchFamily="18" charset="0"/>
                <a:cs typeface="Times New Roman" panose="02020603050405020304" pitchFamily="18" charset="0"/>
              </a:rPr>
              <a:t> </a:t>
            </a:r>
            <a:r>
              <a:rPr lang="ru-KZ" sz="2800" dirty="0" err="1">
                <a:latin typeface="Times New Roman" panose="02020603050405020304" pitchFamily="18" charset="0"/>
                <a:cs typeface="Times New Roman" panose="02020603050405020304" pitchFamily="18" charset="0"/>
              </a:rPr>
              <a:t>models</a:t>
            </a:r>
            <a:r>
              <a:rPr lang="ru-KZ" sz="2800" dirty="0">
                <a:latin typeface="Times New Roman" panose="02020603050405020304" pitchFamily="18" charset="0"/>
                <a:cs typeface="Times New Roman" panose="02020603050405020304" pitchFamily="18" charset="0"/>
              </a:rPr>
              <a:t> </a:t>
            </a:r>
            <a:r>
              <a:rPr lang="ru-KZ" sz="2800" dirty="0" err="1">
                <a:latin typeface="Times New Roman" panose="02020603050405020304" pitchFamily="18" charset="0"/>
                <a:cs typeface="Times New Roman" panose="02020603050405020304" pitchFamily="18" charset="0"/>
              </a:rPr>
              <a:t>and</a:t>
            </a:r>
            <a:r>
              <a:rPr lang="ru-KZ" sz="2800" dirty="0">
                <a:latin typeface="Times New Roman" panose="02020603050405020304" pitchFamily="18" charset="0"/>
                <a:cs typeface="Times New Roman" panose="02020603050405020304" pitchFamily="18" charset="0"/>
              </a:rPr>
              <a:t> </a:t>
            </a:r>
            <a:r>
              <a:rPr lang="ru-KZ" sz="2800" dirty="0" err="1">
                <a:latin typeface="Times New Roman" panose="02020603050405020304" pitchFamily="18" charset="0"/>
                <a:cs typeface="Times New Roman" panose="02020603050405020304" pitchFamily="18" charset="0"/>
              </a:rPr>
              <a:t>methods</a:t>
            </a:r>
            <a:r>
              <a:rPr lang="ru-KZ" sz="2800" dirty="0">
                <a:latin typeface="Times New Roman" panose="02020603050405020304" pitchFamily="18" charset="0"/>
                <a:cs typeface="Times New Roman" panose="02020603050405020304" pitchFamily="18" charset="0"/>
              </a:rPr>
              <a:t> </a:t>
            </a:r>
            <a:r>
              <a:rPr lang="ru-KZ" sz="2800" dirty="0" err="1">
                <a:latin typeface="Times New Roman" panose="02020603050405020304" pitchFamily="18" charset="0"/>
                <a:cs typeface="Times New Roman" panose="02020603050405020304" pitchFamily="18" charset="0"/>
              </a:rPr>
              <a:t>of</a:t>
            </a:r>
            <a:r>
              <a:rPr lang="ru-KZ" sz="2800" dirty="0">
                <a:latin typeface="Times New Roman" panose="02020603050405020304" pitchFamily="18" charset="0"/>
                <a:cs typeface="Times New Roman" panose="02020603050405020304" pitchFamily="18" charset="0"/>
              </a:rPr>
              <a:t> Data Analytics </a:t>
            </a:r>
            <a:r>
              <a:rPr lang="ru-KZ" sz="2800" dirty="0" err="1">
                <a:latin typeface="Times New Roman" panose="02020603050405020304" pitchFamily="18" charset="0"/>
                <a:cs typeface="Times New Roman" panose="02020603050405020304" pitchFamily="18" charset="0"/>
              </a:rPr>
              <a:t>and</a:t>
            </a:r>
            <a:r>
              <a:rPr lang="ru-KZ" sz="2800" dirty="0">
                <a:latin typeface="Times New Roman" panose="02020603050405020304" pitchFamily="18" charset="0"/>
                <a:cs typeface="Times New Roman" panose="02020603050405020304" pitchFamily="18" charset="0"/>
              </a:rPr>
              <a:t>/</a:t>
            </a:r>
            <a:r>
              <a:rPr lang="ru-KZ" sz="2800" dirty="0" err="1">
                <a:latin typeface="Times New Roman" panose="02020603050405020304" pitchFamily="18" charset="0"/>
                <a:cs typeface="Times New Roman" panose="02020603050405020304" pitchFamily="18" charset="0"/>
              </a:rPr>
              <a:t>or</a:t>
            </a:r>
            <a:r>
              <a:rPr lang="ru-KZ" sz="2800" dirty="0">
                <a:latin typeface="Times New Roman" panose="02020603050405020304" pitchFamily="18" charset="0"/>
                <a:cs typeface="Times New Roman" panose="02020603050405020304" pitchFamily="18" charset="0"/>
              </a:rPr>
              <a:t> Machine Learning)</a:t>
            </a:r>
          </a:p>
        </p:txBody>
      </p:sp>
    </p:spTree>
    <p:extLst>
      <p:ext uri="{BB962C8B-B14F-4D97-AF65-F5344CB8AC3E}">
        <p14:creationId xmlns:p14="http://schemas.microsoft.com/office/powerpoint/2010/main" val="1615854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2DC605-6F0B-8BB2-7AAC-3C333ACA13A8}"/>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57534B-076E-60AF-32CF-A110AA8238D7}"/>
              </a:ext>
            </a:extLst>
          </p:cNvPr>
          <p:cNvSpPr>
            <a:spLocks noGrp="1"/>
          </p:cNvSpPr>
          <p:nvPr>
            <p:ph type="title"/>
          </p:nvPr>
        </p:nvSpPr>
        <p:spPr>
          <a:xfrm>
            <a:off x="-162781" y="850289"/>
            <a:ext cx="10962640" cy="757646"/>
          </a:xfrm>
        </p:spPr>
        <p:txBody>
          <a:bodyPr rtlCol="0">
            <a:normAutofit/>
          </a:bodyPr>
          <a:lstStyle/>
          <a:p>
            <a:pPr algn="ctr"/>
            <a:r>
              <a:rPr lang="en-US" dirty="0">
                <a:solidFill>
                  <a:schemeClr val="accent1">
                    <a:lumMod val="75000"/>
                  </a:schemeClr>
                </a:solidFill>
              </a:rPr>
              <a:t>input/output</a:t>
            </a:r>
            <a:endParaRPr lang="ru-RU" dirty="0">
              <a:solidFill>
                <a:schemeClr val="accent1">
                  <a:lumMod val="75000"/>
                </a:schemeClr>
              </a:solidFill>
            </a:endParaRPr>
          </a:p>
        </p:txBody>
      </p:sp>
      <p:sp>
        <p:nvSpPr>
          <p:cNvPr id="7" name="TextBox 6">
            <a:extLst>
              <a:ext uri="{FF2B5EF4-FFF2-40B4-BE49-F238E27FC236}">
                <a16:creationId xmlns:a16="http://schemas.microsoft.com/office/drawing/2014/main" id="{6E53B78F-1C63-997E-A5D9-A356CD838BE8}"/>
              </a:ext>
            </a:extLst>
          </p:cNvPr>
          <p:cNvSpPr txBox="1"/>
          <p:nvPr/>
        </p:nvSpPr>
        <p:spPr>
          <a:xfrm>
            <a:off x="536096" y="1229112"/>
            <a:ext cx="4895876" cy="4555093"/>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Input</a:t>
            </a:r>
            <a:r>
              <a:rPr lang="en-US" sz="6600" dirty="0">
                <a:solidFill>
                  <a:schemeClr val="accent1">
                    <a:lumMod val="75000"/>
                  </a:schemeClr>
                </a:solidFill>
              </a:rPr>
              <a:t> </a:t>
            </a:r>
            <a:r>
              <a:rPr lang="ru-RU" sz="2800" b="1"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r>
              <a:rPr lang="ru-RU" sz="2800" dirty="0">
                <a:effectLst/>
                <a:latin typeface="Times New Roman" panose="02020603050405020304" pitchFamily="18" charset="0"/>
                <a:ea typeface="Calibri" panose="020F0502020204030204" pitchFamily="34" charset="0"/>
                <a:cs typeface="Times New Roman" panose="02020603050405020304" pitchFamily="18" charset="0"/>
              </a:rPr>
              <a:t>- набор изображений (рентгеновских снимков), входящих в </a:t>
            </a:r>
            <a:r>
              <a:rPr lang="ru-RU" sz="2800" dirty="0" err="1">
                <a:effectLst/>
                <a:latin typeface="Times New Roman" panose="02020603050405020304" pitchFamily="18" charset="0"/>
                <a:ea typeface="Calibri" panose="020F0502020204030204" pitchFamily="34" charset="0"/>
                <a:cs typeface="Times New Roman" panose="02020603050405020304" pitchFamily="18" charset="0"/>
              </a:rPr>
              <a:t>избранн</a:t>
            </a:r>
            <a:r>
              <a:rPr lang="uk-UA" sz="2800" dirty="0" err="1">
                <a:effectLst/>
                <a:latin typeface="Times New Roman" panose="02020603050405020304" pitchFamily="18" charset="0"/>
                <a:ea typeface="Calibri" panose="020F0502020204030204" pitchFamily="34" charset="0"/>
                <a:cs typeface="Times New Roman" panose="02020603050405020304" pitchFamily="18" charset="0"/>
              </a:rPr>
              <a:t>ый</a:t>
            </a:r>
            <a:r>
              <a:rPr lang="uk-UA"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2800" dirty="0" err="1">
                <a:effectLst/>
                <a:latin typeface="Times New Roman" panose="02020603050405020304" pitchFamily="18" charset="0"/>
                <a:ea typeface="Calibri" panose="020F0502020204030204" pitchFamily="34" charset="0"/>
                <a:cs typeface="Times New Roman" panose="02020603050405020304" pitchFamily="18" charset="0"/>
              </a:rPr>
              <a:t>датасет</a:t>
            </a:r>
            <a:r>
              <a:rPr lang="ru-RU" sz="2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Chest X</a:t>
            </a:r>
            <a:r>
              <a:rPr lang="ru-RU" sz="2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ray images</a:t>
            </a:r>
            <a:r>
              <a:rPr lang="ru-RU"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Pneumonia</a:t>
            </a:r>
            <a:r>
              <a:rPr lang="ru-RU" sz="2800" dirty="0">
                <a:effectLst/>
                <a:latin typeface="Times New Roman" panose="02020603050405020304" pitchFamily="18" charset="0"/>
                <a:ea typeface="Calibri" panose="020F0502020204030204" pitchFamily="34" charset="0"/>
                <a:cs typeface="Times New Roman" panose="02020603050405020304" pitchFamily="18" charset="0"/>
              </a:rPr>
              <a:t>)»;</a:t>
            </a:r>
          </a:p>
          <a:p>
            <a:r>
              <a:rPr lang="ru-RU" sz="2800" dirty="0">
                <a:effectLst/>
                <a:latin typeface="Times New Roman" panose="02020603050405020304" pitchFamily="18" charset="0"/>
                <a:ea typeface="Calibri" panose="020F0502020204030204" pitchFamily="34" charset="0"/>
                <a:cs typeface="Times New Roman" panose="02020603050405020304" pitchFamily="18" charset="0"/>
              </a:rPr>
              <a:t>- рентгеновский снимок системы и личные данные.</a:t>
            </a:r>
          </a:p>
          <a:p>
            <a:r>
              <a:rPr lang="ru-RU" sz="28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grpSp>
        <p:nvGrpSpPr>
          <p:cNvPr id="3" name="Группа 2">
            <a:extLst>
              <a:ext uri="{FF2B5EF4-FFF2-40B4-BE49-F238E27FC236}">
                <a16:creationId xmlns:a16="http://schemas.microsoft.com/office/drawing/2014/main" id="{AAB1F77C-7BE5-1C1A-9769-DB14E35F04B4}"/>
              </a:ext>
            </a:extLst>
          </p:cNvPr>
          <p:cNvGrpSpPr/>
          <p:nvPr/>
        </p:nvGrpSpPr>
        <p:grpSpPr>
          <a:xfrm>
            <a:off x="0" y="0"/>
            <a:ext cx="12192000" cy="901896"/>
            <a:chOff x="0" y="0"/>
            <a:chExt cx="12192000" cy="901896"/>
          </a:xfrm>
        </p:grpSpPr>
        <p:sp>
          <p:nvSpPr>
            <p:cNvPr id="5" name="Прямоугольник 4">
              <a:extLst>
                <a:ext uri="{FF2B5EF4-FFF2-40B4-BE49-F238E27FC236}">
                  <a16:creationId xmlns:a16="http://schemas.microsoft.com/office/drawing/2014/main" id="{2F5ED4D6-5C5E-06DE-6433-EFC0971F9897}"/>
                </a:ext>
              </a:extLst>
            </p:cNvPr>
            <p:cNvSpPr/>
            <p:nvPr/>
          </p:nvSpPr>
          <p:spPr>
            <a:xfrm>
              <a:off x="0" y="239062"/>
              <a:ext cx="12192000" cy="467127"/>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Прямоугольник 5">
              <a:extLst>
                <a:ext uri="{FF2B5EF4-FFF2-40B4-BE49-F238E27FC236}">
                  <a16:creationId xmlns:a16="http://schemas.microsoft.com/office/drawing/2014/main" id="{6C86ECD3-C0D1-8617-B107-F7E8E9555133}"/>
                </a:ext>
              </a:extLst>
            </p:cNvPr>
            <p:cNvSpPr/>
            <p:nvPr/>
          </p:nvSpPr>
          <p:spPr>
            <a:xfrm>
              <a:off x="979636" y="214262"/>
              <a:ext cx="10539264" cy="523220"/>
            </a:xfrm>
            <a:prstGeom prst="rect">
              <a:avLst/>
            </a:prstGeom>
          </p:spPr>
          <p:txBody>
            <a:bodyPr wrap="square" anchor="t">
              <a:spAutoFit/>
            </a:bodyPr>
            <a:lstStyle/>
            <a:p>
              <a:r>
                <a:rPr lang="en-US" sz="2800" b="1" dirty="0">
                  <a:solidFill>
                    <a:schemeClr val="bg1"/>
                  </a:solidFill>
                  <a:latin typeface="Times New Roman" panose="02020603050405020304" pitchFamily="18" charset="0"/>
                  <a:ea typeface="+mn-lt"/>
                  <a:cs typeface="Times New Roman" panose="02020603050405020304" pitchFamily="18" charset="0"/>
                </a:rPr>
                <a:t>Example</a:t>
              </a:r>
              <a:r>
                <a:rPr lang="ru-RU" sz="2800" b="1" dirty="0">
                  <a:solidFill>
                    <a:schemeClr val="bg1"/>
                  </a:solidFill>
                  <a:latin typeface="Times New Roman" panose="02020603050405020304" pitchFamily="18" charset="0"/>
                  <a:ea typeface="+mn-lt"/>
                  <a:cs typeface="Times New Roman" panose="02020603050405020304" pitchFamily="18" charset="0"/>
                </a:rPr>
                <a:t>		</a:t>
              </a:r>
              <a:r>
                <a:rPr lang="en-US" sz="2800" dirty="0">
                  <a:solidFill>
                    <a:schemeClr val="accent1">
                      <a:lumMod val="75000"/>
                    </a:schemeClr>
                  </a:solidFill>
                  <a:latin typeface="Times New Roman" panose="02020603050405020304" pitchFamily="18" charset="0"/>
                  <a:cs typeface="Times New Roman" panose="02020603050405020304" pitchFamily="18" charset="0"/>
                </a:rPr>
                <a:t> </a:t>
              </a:r>
              <a:r>
                <a:rPr lang="en-US" sz="2800" b="1" dirty="0">
                  <a:solidFill>
                    <a:schemeClr val="bg1"/>
                  </a:solidFill>
                  <a:latin typeface="Times New Roman" panose="02020603050405020304" pitchFamily="18" charset="0"/>
                  <a:cs typeface="Times New Roman" panose="02020603050405020304" pitchFamily="18" charset="0"/>
                </a:rPr>
                <a:t>Problem statement</a:t>
              </a:r>
              <a:r>
                <a:rPr lang="ru-RU" sz="2800" b="1" dirty="0">
                  <a:solidFill>
                    <a:schemeClr val="accent1">
                      <a:lumMod val="75000"/>
                    </a:schemeClr>
                  </a:solidFill>
                  <a:latin typeface="Times New Roman" panose="02020603050405020304" pitchFamily="18" charset="0"/>
                  <a:cs typeface="Times New Roman" panose="02020603050405020304" pitchFamily="18" charset="0"/>
                </a:rPr>
                <a:t> </a:t>
              </a:r>
              <a:endParaRPr lang="ru-RU" sz="2800" b="1" dirty="0">
                <a:solidFill>
                  <a:schemeClr val="bg1"/>
                </a:solidFill>
                <a:latin typeface="Times New Roman" panose="02020603050405020304" pitchFamily="18" charset="0"/>
                <a:ea typeface="+mn-lt"/>
                <a:cs typeface="Times New Roman" panose="02020603050405020304" pitchFamily="18" charset="0"/>
              </a:endParaRPr>
            </a:p>
          </p:txBody>
        </p:sp>
        <p:sp>
          <p:nvSpPr>
            <p:cNvPr id="8" name="Пятиугольник 55">
              <a:extLst>
                <a:ext uri="{FF2B5EF4-FFF2-40B4-BE49-F238E27FC236}">
                  <a16:creationId xmlns:a16="http://schemas.microsoft.com/office/drawing/2014/main" id="{BFA5E6C6-B0C7-4DEF-F52D-59470F966DAE}"/>
                </a:ext>
              </a:extLst>
            </p:cNvPr>
            <p:cNvSpPr/>
            <p:nvPr/>
          </p:nvSpPr>
          <p:spPr>
            <a:xfrm rot="5400000">
              <a:off x="16369" y="101765"/>
              <a:ext cx="901896" cy="698366"/>
            </a:xfrm>
            <a:prstGeom prst="homePlate">
              <a:avLst>
                <a:gd name="adj" fmla="val 22381"/>
              </a:avLst>
            </a:prstGeom>
            <a:solidFill>
              <a:srgbClr val="1CB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a:extLst>
                <a:ext uri="{FF2B5EF4-FFF2-40B4-BE49-F238E27FC236}">
                  <a16:creationId xmlns:a16="http://schemas.microsoft.com/office/drawing/2014/main" id="{22CA6E1A-7164-D341-5E85-E65190AFA20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0541" y="276220"/>
              <a:ext cx="593734" cy="305513"/>
            </a:xfrm>
            <a:prstGeom prst="rect">
              <a:avLst/>
            </a:prstGeom>
          </p:spPr>
        </p:pic>
      </p:grpSp>
      <p:sp>
        <p:nvSpPr>
          <p:cNvPr id="11" name="TextBox 10">
            <a:extLst>
              <a:ext uri="{FF2B5EF4-FFF2-40B4-BE49-F238E27FC236}">
                <a16:creationId xmlns:a16="http://schemas.microsoft.com/office/drawing/2014/main" id="{9D275613-C66A-AE9A-5F10-77B41E5844F0}"/>
              </a:ext>
            </a:extLst>
          </p:cNvPr>
          <p:cNvSpPr txBox="1"/>
          <p:nvPr/>
        </p:nvSpPr>
        <p:spPr>
          <a:xfrm>
            <a:off x="6519637" y="1607935"/>
            <a:ext cx="4999263" cy="3970318"/>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Output</a:t>
            </a:r>
            <a:r>
              <a:rPr lang="en-US" sz="2800" dirty="0">
                <a:solidFill>
                  <a:schemeClr val="accent1">
                    <a:lumMod val="75000"/>
                  </a:schemeClr>
                </a:solidFill>
              </a:rPr>
              <a:t> </a:t>
            </a:r>
            <a:r>
              <a:rPr lang="ru-RU" sz="2800" b="1"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r>
              <a:rPr lang="ru-RU" sz="2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2800" dirty="0">
                <a:effectLst/>
                <a:latin typeface="Times New Roman" panose="02020603050405020304" pitchFamily="18" charset="0"/>
                <a:ea typeface="Calibri" panose="020F0502020204030204" pitchFamily="34" charset="0"/>
                <a:cs typeface="Times New Roman" panose="02020603050405020304" pitchFamily="18" charset="0"/>
              </a:rPr>
              <a:t>вывод о факте наличия болезни легких (пневмонии) и статистические отчеты о работе системы.</a:t>
            </a:r>
          </a:p>
          <a:p>
            <a:pPr algn="just"/>
            <a:endParaRPr lang="ru-RU"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ru-RU" sz="2800" dirty="0">
                <a:latin typeface="Times New Roman" panose="02020603050405020304" pitchFamily="18" charset="0"/>
                <a:ea typeface="Calibri" panose="020F0502020204030204" pitchFamily="34" charset="0"/>
                <a:cs typeface="Times New Roman" panose="02020603050405020304" pitchFamily="18" charset="0"/>
              </a:rPr>
              <a:t>0 – пневмонии нет</a:t>
            </a:r>
          </a:p>
          <a:p>
            <a:pPr algn="just"/>
            <a:r>
              <a:rPr lang="ru-RU" sz="2800" dirty="0">
                <a:latin typeface="Times New Roman" panose="02020603050405020304" pitchFamily="18" charset="0"/>
                <a:ea typeface="Calibri" panose="020F0502020204030204" pitchFamily="34" charset="0"/>
                <a:cs typeface="Times New Roman" panose="02020603050405020304" pitchFamily="18" charset="0"/>
              </a:rPr>
              <a:t>1 – пневмония </a:t>
            </a:r>
            <a:r>
              <a:rPr lang="uk-UA" sz="2800" dirty="0" err="1">
                <a:latin typeface="Times New Roman" panose="02020603050405020304" pitchFamily="18" charset="0"/>
                <a:ea typeface="Calibri" panose="020F0502020204030204" pitchFamily="34" charset="0"/>
                <a:cs typeface="Times New Roman" panose="02020603050405020304" pitchFamily="18" charset="0"/>
              </a:rPr>
              <a:t>есть</a:t>
            </a:r>
            <a:endParaRPr lang="ru-RU" sz="2800" dirty="0">
              <a:latin typeface="Times New Roman" panose="02020603050405020304" pitchFamily="18" charset="0"/>
              <a:ea typeface="Calibri" panose="020F0502020204030204" pitchFamily="34" charset="0"/>
              <a:cs typeface="Times New Roman" panose="02020603050405020304" pitchFamily="18" charset="0"/>
            </a:endParaRPr>
          </a:p>
          <a:p>
            <a:pPr algn="just"/>
            <a:endParaRPr lang="ru-RU"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68923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947108B8-1862-4DD0-31AB-9AF8B085C8F3}"/>
              </a:ext>
            </a:extLst>
          </p:cNvPr>
          <p:cNvPicPr>
            <a:picLocks noChangeAspect="1"/>
          </p:cNvPicPr>
          <p:nvPr/>
        </p:nvPicPr>
        <p:blipFill>
          <a:blip r:embed="rId3"/>
          <a:stretch>
            <a:fillRect/>
          </a:stretch>
        </p:blipFill>
        <p:spPr>
          <a:xfrm>
            <a:off x="3153747" y="479106"/>
            <a:ext cx="7237547" cy="6163947"/>
          </a:xfrm>
          <a:prstGeom prst="rect">
            <a:avLst/>
          </a:prstGeom>
        </p:spPr>
      </p:pic>
      <p:sp>
        <p:nvSpPr>
          <p:cNvPr id="8" name="TextBox 7">
            <a:extLst>
              <a:ext uri="{FF2B5EF4-FFF2-40B4-BE49-F238E27FC236}">
                <a16:creationId xmlns:a16="http://schemas.microsoft.com/office/drawing/2014/main" id="{4F3FD57B-38A5-6777-80C4-383962110BD6}"/>
              </a:ext>
            </a:extLst>
          </p:cNvPr>
          <p:cNvSpPr txBox="1"/>
          <p:nvPr/>
        </p:nvSpPr>
        <p:spPr>
          <a:xfrm>
            <a:off x="280785" y="2489200"/>
            <a:ext cx="6096000" cy="584775"/>
          </a:xfrm>
          <a:prstGeom prst="rect">
            <a:avLst/>
          </a:prstGeom>
          <a:noFill/>
        </p:spPr>
        <p:txBody>
          <a:bodyPr wrap="square">
            <a:spAutoFit/>
          </a:bodyPr>
          <a:lstStyle/>
          <a:p>
            <a:r>
              <a:rPr lang="ru-RU" sz="3200" b="1" dirty="0">
                <a:latin typeface="Times New Roman" panose="02020603050405020304" pitchFamily="18" charset="0"/>
                <a:cs typeface="Times New Roman" panose="02020603050405020304" pitchFamily="18" charset="0"/>
              </a:rPr>
              <a:t>https://moodle.astanait.edu.kz/</a:t>
            </a:r>
          </a:p>
        </p:txBody>
      </p:sp>
      <p:pic>
        <p:nvPicPr>
          <p:cNvPr id="3" name="Рисунок 2">
            <a:extLst>
              <a:ext uri="{FF2B5EF4-FFF2-40B4-BE49-F238E27FC236}">
                <a16:creationId xmlns:a16="http://schemas.microsoft.com/office/drawing/2014/main" id="{9B6F061F-1783-88B8-8B83-38DDA3D9DF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541" y="276220"/>
            <a:ext cx="593734" cy="305513"/>
          </a:xfrm>
          <a:prstGeom prst="rect">
            <a:avLst/>
          </a:prstGeom>
        </p:spPr>
      </p:pic>
      <p:sp>
        <p:nvSpPr>
          <p:cNvPr id="5" name="Прямоугольник 4">
            <a:extLst>
              <a:ext uri="{FF2B5EF4-FFF2-40B4-BE49-F238E27FC236}">
                <a16:creationId xmlns:a16="http://schemas.microsoft.com/office/drawing/2014/main" id="{88F46700-9157-EF4B-6CCB-833AFDEEB4CA}"/>
              </a:ext>
            </a:extLst>
          </p:cNvPr>
          <p:cNvSpPr/>
          <p:nvPr/>
        </p:nvSpPr>
        <p:spPr>
          <a:xfrm>
            <a:off x="979636" y="214262"/>
            <a:ext cx="10539264" cy="400110"/>
          </a:xfrm>
          <a:prstGeom prst="rect">
            <a:avLst/>
          </a:prstGeom>
        </p:spPr>
        <p:txBody>
          <a:bodyPr wrap="square" anchor="t">
            <a:spAutoFit/>
          </a:bodyPr>
          <a:lstStyle/>
          <a:p>
            <a:r>
              <a:rPr lang="ru-RU" sz="2000" b="1" dirty="0">
                <a:solidFill>
                  <a:schemeClr val="bg1"/>
                </a:solidFill>
                <a:ea typeface="+mn-lt"/>
                <a:cs typeface="+mn-lt"/>
              </a:rPr>
              <a:t>Академический календарь</a:t>
            </a:r>
            <a:r>
              <a:rPr lang="en-US" sz="2000" b="1" dirty="0">
                <a:solidFill>
                  <a:schemeClr val="bg1"/>
                </a:solidFill>
                <a:ea typeface="+mn-lt"/>
                <a:cs typeface="+mn-lt"/>
              </a:rPr>
              <a:t> 2024-2025 </a:t>
            </a:r>
            <a:r>
              <a:rPr lang="ru-RU" sz="2000" b="1" dirty="0" err="1">
                <a:solidFill>
                  <a:schemeClr val="bg1"/>
                </a:solidFill>
                <a:ea typeface="+mn-lt"/>
                <a:cs typeface="+mn-lt"/>
              </a:rPr>
              <a:t>уч.г</a:t>
            </a:r>
            <a:r>
              <a:rPr lang="ru-RU" sz="2000" b="1" dirty="0">
                <a:solidFill>
                  <a:schemeClr val="bg1"/>
                </a:solidFill>
                <a:ea typeface="+mn-lt"/>
                <a:cs typeface="+mn-lt"/>
              </a:rPr>
              <a:t>. магистрантов 1 курса</a:t>
            </a:r>
          </a:p>
        </p:txBody>
      </p:sp>
      <p:grpSp>
        <p:nvGrpSpPr>
          <p:cNvPr id="7" name="Группа 6">
            <a:extLst>
              <a:ext uri="{FF2B5EF4-FFF2-40B4-BE49-F238E27FC236}">
                <a16:creationId xmlns:a16="http://schemas.microsoft.com/office/drawing/2014/main" id="{6E681F4E-5136-3471-E792-733D9EB0519A}"/>
              </a:ext>
            </a:extLst>
          </p:cNvPr>
          <p:cNvGrpSpPr/>
          <p:nvPr/>
        </p:nvGrpSpPr>
        <p:grpSpPr>
          <a:xfrm>
            <a:off x="-5715" y="0"/>
            <a:ext cx="12192000" cy="901896"/>
            <a:chOff x="-5715" y="0"/>
            <a:chExt cx="12192000" cy="901896"/>
          </a:xfrm>
        </p:grpSpPr>
        <p:sp>
          <p:nvSpPr>
            <p:cNvPr id="9" name="Прямоугольник 8">
              <a:extLst>
                <a:ext uri="{FF2B5EF4-FFF2-40B4-BE49-F238E27FC236}">
                  <a16:creationId xmlns:a16="http://schemas.microsoft.com/office/drawing/2014/main" id="{D5EE7859-22B7-A0D9-1989-005477AF88C6}"/>
                </a:ext>
              </a:extLst>
            </p:cNvPr>
            <p:cNvSpPr/>
            <p:nvPr/>
          </p:nvSpPr>
          <p:spPr>
            <a:xfrm>
              <a:off x="-5715" y="196578"/>
              <a:ext cx="12192000" cy="467127"/>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Прямоугольник 9">
              <a:extLst>
                <a:ext uri="{FF2B5EF4-FFF2-40B4-BE49-F238E27FC236}">
                  <a16:creationId xmlns:a16="http://schemas.microsoft.com/office/drawing/2014/main" id="{1C39D9B0-84D5-9C5D-8A7F-D89607489993}"/>
                </a:ext>
              </a:extLst>
            </p:cNvPr>
            <p:cNvSpPr/>
            <p:nvPr/>
          </p:nvSpPr>
          <p:spPr>
            <a:xfrm>
              <a:off x="979636" y="214262"/>
              <a:ext cx="10539264" cy="400110"/>
            </a:xfrm>
            <a:prstGeom prst="rect">
              <a:avLst/>
            </a:prstGeom>
          </p:spPr>
          <p:txBody>
            <a:bodyPr wrap="square" anchor="t">
              <a:spAutoFit/>
            </a:bodyPr>
            <a:lstStyle/>
            <a:p>
              <a:r>
                <a:rPr lang="ru-RU" sz="2000" b="1" dirty="0">
                  <a:solidFill>
                    <a:schemeClr val="bg1"/>
                  </a:solidFill>
                  <a:latin typeface="Times New Roman" panose="02020603050405020304" pitchFamily="18" charset="0"/>
                  <a:ea typeface="+mn-lt"/>
                  <a:cs typeface="Times New Roman" panose="02020603050405020304" pitchFamily="18" charset="0"/>
                </a:rPr>
                <a:t>Методические указания</a:t>
              </a:r>
            </a:p>
          </p:txBody>
        </p:sp>
        <p:sp>
          <p:nvSpPr>
            <p:cNvPr id="11" name="Пятиугольник 55">
              <a:extLst>
                <a:ext uri="{FF2B5EF4-FFF2-40B4-BE49-F238E27FC236}">
                  <a16:creationId xmlns:a16="http://schemas.microsoft.com/office/drawing/2014/main" id="{9861C526-F3FB-0673-9739-650E24D5FB01}"/>
                </a:ext>
              </a:extLst>
            </p:cNvPr>
            <p:cNvSpPr/>
            <p:nvPr/>
          </p:nvSpPr>
          <p:spPr>
            <a:xfrm rot="5400000">
              <a:off x="16369" y="101765"/>
              <a:ext cx="901896" cy="698366"/>
            </a:xfrm>
            <a:prstGeom prst="homePlate">
              <a:avLst>
                <a:gd name="adj" fmla="val 22381"/>
              </a:avLst>
            </a:prstGeom>
            <a:solidFill>
              <a:srgbClr val="1CB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2" name="Рисунок 11">
              <a:extLst>
                <a:ext uri="{FF2B5EF4-FFF2-40B4-BE49-F238E27FC236}">
                  <a16:creationId xmlns:a16="http://schemas.microsoft.com/office/drawing/2014/main" id="{DA230129-0786-4E3C-3A50-3F3A29E0370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541" y="276220"/>
              <a:ext cx="593734" cy="305513"/>
            </a:xfrm>
            <a:prstGeom prst="rect">
              <a:avLst/>
            </a:prstGeom>
          </p:spPr>
        </p:pic>
      </p:grpSp>
    </p:spTree>
    <p:extLst>
      <p:ext uri="{BB962C8B-B14F-4D97-AF65-F5344CB8AC3E}">
        <p14:creationId xmlns:p14="http://schemas.microsoft.com/office/powerpoint/2010/main" val="1791090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76CB32-901A-4DA0-AA8A-9A7B5A88BFCD}"/>
              </a:ext>
            </a:extLst>
          </p:cNvPr>
          <p:cNvSpPr>
            <a:spLocks noGrp="1"/>
          </p:cNvSpPr>
          <p:nvPr>
            <p:ph type="title"/>
          </p:nvPr>
        </p:nvSpPr>
        <p:spPr>
          <a:xfrm>
            <a:off x="321899" y="761022"/>
            <a:ext cx="11396472" cy="757646"/>
          </a:xfrm>
        </p:spPr>
        <p:txBody>
          <a:bodyPr rtlCol="0">
            <a:normAutofit/>
          </a:bodyPr>
          <a:lstStyle/>
          <a:p>
            <a:pPr algn="ctr"/>
            <a:r>
              <a:rPr lang="en-US" sz="3600" dirty="0">
                <a:solidFill>
                  <a:schemeClr val="accent1">
                    <a:lumMod val="75000"/>
                  </a:schemeClr>
                </a:solidFill>
              </a:rPr>
              <a:t>Collection, analysis and processing</a:t>
            </a:r>
            <a:r>
              <a:rPr lang="ru-RU" sz="3600" dirty="0">
                <a:solidFill>
                  <a:schemeClr val="accent1">
                    <a:lumMod val="75000"/>
                  </a:schemeClr>
                </a:solidFill>
              </a:rPr>
              <a:t> </a:t>
            </a:r>
            <a:r>
              <a:rPr lang="en-US" sz="3600" dirty="0">
                <a:solidFill>
                  <a:schemeClr val="accent1">
                    <a:lumMod val="75000"/>
                  </a:schemeClr>
                </a:solidFill>
              </a:rPr>
              <a:t> of input data</a:t>
            </a:r>
            <a:endParaRPr lang="ru-RU" sz="3600" dirty="0">
              <a:solidFill>
                <a:schemeClr val="accent1">
                  <a:lumMod val="75000"/>
                </a:schemeClr>
              </a:solidFill>
            </a:endParaRPr>
          </a:p>
        </p:txBody>
      </p:sp>
      <p:pic>
        <p:nvPicPr>
          <p:cNvPr id="5" name="Рисунок 4">
            <a:extLst>
              <a:ext uri="{FF2B5EF4-FFF2-40B4-BE49-F238E27FC236}">
                <a16:creationId xmlns:a16="http://schemas.microsoft.com/office/drawing/2014/main" id="{D2447A6C-1EA4-2747-FE1D-57CB940CBE39}"/>
              </a:ext>
            </a:extLst>
          </p:cNvPr>
          <p:cNvPicPr>
            <a:picLocks noChangeAspect="1"/>
          </p:cNvPicPr>
          <p:nvPr/>
        </p:nvPicPr>
        <p:blipFill>
          <a:blip r:embed="rId3"/>
          <a:stretch>
            <a:fillRect/>
          </a:stretch>
        </p:blipFill>
        <p:spPr>
          <a:xfrm>
            <a:off x="1559456" y="2886824"/>
            <a:ext cx="9662725" cy="3785769"/>
          </a:xfrm>
          <a:prstGeom prst="rect">
            <a:avLst/>
          </a:prstGeom>
        </p:spPr>
      </p:pic>
      <p:sp>
        <p:nvSpPr>
          <p:cNvPr id="6" name="TextBox 5">
            <a:extLst>
              <a:ext uri="{FF2B5EF4-FFF2-40B4-BE49-F238E27FC236}">
                <a16:creationId xmlns:a16="http://schemas.microsoft.com/office/drawing/2014/main" id="{EFF40007-9202-FD04-F1C4-80D3A6B9C463}"/>
              </a:ext>
            </a:extLst>
          </p:cNvPr>
          <p:cNvSpPr txBox="1"/>
          <p:nvPr/>
        </p:nvSpPr>
        <p:spPr>
          <a:xfrm>
            <a:off x="4210626" y="2218021"/>
            <a:ext cx="3365217" cy="584775"/>
          </a:xfrm>
          <a:prstGeom prst="rect">
            <a:avLst/>
          </a:prstGeom>
          <a:noFill/>
        </p:spPr>
        <p:txBody>
          <a:bodyPr wrap="none" rtlCol="0">
            <a:spAutoFit/>
          </a:bodyPr>
          <a:lstStyle/>
          <a:p>
            <a:r>
              <a:rPr lang="uk-UA" sz="3200" dirty="0" err="1">
                <a:latin typeface="Times New Roman" panose="02020603050405020304" pitchFamily="18" charset="0"/>
                <a:cs typeface="Times New Roman" panose="02020603050405020304" pitchFamily="18" charset="0"/>
              </a:rPr>
              <a:t>Исходный</a:t>
            </a:r>
            <a:r>
              <a:rPr lang="uk-UA" sz="3200" dirty="0">
                <a:latin typeface="Times New Roman" panose="02020603050405020304" pitchFamily="18" charset="0"/>
                <a:cs typeface="Times New Roman" panose="02020603050405020304" pitchFamily="18" charset="0"/>
              </a:rPr>
              <a:t> </a:t>
            </a:r>
            <a:r>
              <a:rPr lang="uk-UA" sz="3200" dirty="0" err="1">
                <a:latin typeface="Times New Roman" panose="02020603050405020304" pitchFamily="18" charset="0"/>
                <a:cs typeface="Times New Roman" panose="02020603050405020304" pitchFamily="18" charset="0"/>
              </a:rPr>
              <a:t>датасет</a:t>
            </a:r>
            <a:endParaRPr lang="ru-RU" sz="3200" dirty="0">
              <a:latin typeface="Times New Roman" panose="02020603050405020304" pitchFamily="18" charset="0"/>
              <a:cs typeface="Times New Roman" panose="02020603050405020304" pitchFamily="18" charset="0"/>
            </a:endParaRPr>
          </a:p>
        </p:txBody>
      </p:sp>
      <p:grpSp>
        <p:nvGrpSpPr>
          <p:cNvPr id="11" name="Группа 10">
            <a:extLst>
              <a:ext uri="{FF2B5EF4-FFF2-40B4-BE49-F238E27FC236}">
                <a16:creationId xmlns:a16="http://schemas.microsoft.com/office/drawing/2014/main" id="{1D889821-07DF-CED4-0FC7-EBE8DFED870F}"/>
              </a:ext>
            </a:extLst>
          </p:cNvPr>
          <p:cNvGrpSpPr/>
          <p:nvPr/>
        </p:nvGrpSpPr>
        <p:grpSpPr>
          <a:xfrm>
            <a:off x="0" y="7278"/>
            <a:ext cx="12192000" cy="901896"/>
            <a:chOff x="0" y="0"/>
            <a:chExt cx="12192000" cy="901896"/>
          </a:xfrm>
        </p:grpSpPr>
        <p:sp>
          <p:nvSpPr>
            <p:cNvPr id="12" name="Прямоугольник 11">
              <a:extLst>
                <a:ext uri="{FF2B5EF4-FFF2-40B4-BE49-F238E27FC236}">
                  <a16:creationId xmlns:a16="http://schemas.microsoft.com/office/drawing/2014/main" id="{2EEB3D7F-A684-7401-C4EF-DF239A0B243D}"/>
                </a:ext>
              </a:extLst>
            </p:cNvPr>
            <p:cNvSpPr/>
            <p:nvPr/>
          </p:nvSpPr>
          <p:spPr>
            <a:xfrm>
              <a:off x="0" y="239062"/>
              <a:ext cx="12192000" cy="467127"/>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Прямоугольник 12">
              <a:extLst>
                <a:ext uri="{FF2B5EF4-FFF2-40B4-BE49-F238E27FC236}">
                  <a16:creationId xmlns:a16="http://schemas.microsoft.com/office/drawing/2014/main" id="{0B1C672D-4823-7451-A5F4-85F8EA595D41}"/>
                </a:ext>
              </a:extLst>
            </p:cNvPr>
            <p:cNvSpPr/>
            <p:nvPr/>
          </p:nvSpPr>
          <p:spPr>
            <a:xfrm>
              <a:off x="979636" y="214262"/>
              <a:ext cx="10539264" cy="461665"/>
            </a:xfrm>
            <a:prstGeom prst="rect">
              <a:avLst/>
            </a:prstGeom>
          </p:spPr>
          <p:txBody>
            <a:bodyPr wrap="square" anchor="t">
              <a:spAutoFit/>
            </a:bodyPr>
            <a:lstStyle/>
            <a:p>
              <a:r>
                <a:rPr lang="en-US" sz="2400" b="1" dirty="0">
                  <a:solidFill>
                    <a:schemeClr val="bg1"/>
                  </a:solidFill>
                  <a:latin typeface="Times New Roman" panose="02020603050405020304" pitchFamily="18" charset="0"/>
                  <a:ea typeface="+mn-lt"/>
                  <a:cs typeface="Times New Roman" panose="02020603050405020304" pitchFamily="18" charset="0"/>
                </a:rPr>
                <a:t>Slide content requirements</a:t>
              </a:r>
              <a:endParaRPr lang="ru-RU" sz="2400" b="1" dirty="0">
                <a:solidFill>
                  <a:schemeClr val="bg1"/>
                </a:solidFill>
                <a:latin typeface="Times New Roman" panose="02020603050405020304" pitchFamily="18" charset="0"/>
                <a:ea typeface="+mn-lt"/>
                <a:cs typeface="Times New Roman" panose="02020603050405020304" pitchFamily="18" charset="0"/>
              </a:endParaRPr>
            </a:p>
          </p:txBody>
        </p:sp>
        <p:sp>
          <p:nvSpPr>
            <p:cNvPr id="14" name="Пятиугольник 55">
              <a:extLst>
                <a:ext uri="{FF2B5EF4-FFF2-40B4-BE49-F238E27FC236}">
                  <a16:creationId xmlns:a16="http://schemas.microsoft.com/office/drawing/2014/main" id="{E2E00DB4-7F81-742C-581B-E0D9BD7527A4}"/>
                </a:ext>
              </a:extLst>
            </p:cNvPr>
            <p:cNvSpPr/>
            <p:nvPr/>
          </p:nvSpPr>
          <p:spPr>
            <a:xfrm rot="5400000">
              <a:off x="16369" y="101765"/>
              <a:ext cx="901896" cy="698366"/>
            </a:xfrm>
            <a:prstGeom prst="homePlate">
              <a:avLst>
                <a:gd name="adj" fmla="val 22381"/>
              </a:avLst>
            </a:prstGeom>
            <a:solidFill>
              <a:srgbClr val="1CB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5" name="Рисунок 14">
              <a:extLst>
                <a:ext uri="{FF2B5EF4-FFF2-40B4-BE49-F238E27FC236}">
                  <a16:creationId xmlns:a16="http://schemas.microsoft.com/office/drawing/2014/main" id="{F0E617F8-2904-7D55-7A1E-189E0C926D5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541" y="276220"/>
              <a:ext cx="593734" cy="305513"/>
            </a:xfrm>
            <a:prstGeom prst="rect">
              <a:avLst/>
            </a:prstGeom>
          </p:spPr>
        </p:pic>
      </p:grpSp>
      <p:sp>
        <p:nvSpPr>
          <p:cNvPr id="16" name="TextBox 15">
            <a:extLst>
              <a:ext uri="{FF2B5EF4-FFF2-40B4-BE49-F238E27FC236}">
                <a16:creationId xmlns:a16="http://schemas.microsoft.com/office/drawing/2014/main" id="{8ABEA732-8ECD-794B-8D09-0267E60EF15D}"/>
              </a:ext>
            </a:extLst>
          </p:cNvPr>
          <p:cNvSpPr txBox="1"/>
          <p:nvPr/>
        </p:nvSpPr>
        <p:spPr>
          <a:xfrm>
            <a:off x="3931227" y="1553163"/>
            <a:ext cx="6096000" cy="584775"/>
          </a:xfrm>
          <a:prstGeom prst="rect">
            <a:avLst/>
          </a:prstGeom>
          <a:noFill/>
        </p:spPr>
        <p:txBody>
          <a:bodyPr wrap="square">
            <a:spAutoFit/>
          </a:bodyPr>
          <a:lstStyle/>
          <a:p>
            <a:r>
              <a:rPr lang="ru-RU" sz="3200" i="1" kern="100" dirty="0">
                <a:effectLst/>
                <a:latin typeface="Times New Roman" panose="02020603050405020304" pitchFamily="18" charset="0"/>
                <a:ea typeface="DengXian" panose="02010600030101010101" pitchFamily="2" charset="-122"/>
                <a:cs typeface="Times New Roman" panose="02020603050405020304" pitchFamily="18" charset="0"/>
              </a:rPr>
              <a:t>1-3 слайда / </a:t>
            </a:r>
            <a:r>
              <a:rPr lang="en-US" sz="3200" i="1" kern="100" dirty="0">
                <a:effectLst/>
                <a:latin typeface="Times New Roman" panose="02020603050405020304" pitchFamily="18" charset="0"/>
                <a:ea typeface="DengXian" panose="02010600030101010101" pitchFamily="2" charset="-122"/>
                <a:cs typeface="Times New Roman" panose="02020603050405020304" pitchFamily="18" charset="0"/>
              </a:rPr>
              <a:t>1-</a:t>
            </a:r>
            <a:r>
              <a:rPr lang="ru-RU" sz="3200" i="1" kern="100" dirty="0">
                <a:effectLst/>
                <a:latin typeface="Times New Roman" panose="02020603050405020304" pitchFamily="18" charset="0"/>
                <a:ea typeface="DengXian" panose="02010600030101010101" pitchFamily="2" charset="-122"/>
                <a:cs typeface="Times New Roman" panose="02020603050405020304" pitchFamily="18" charset="0"/>
              </a:rPr>
              <a:t>3</a:t>
            </a:r>
            <a:r>
              <a:rPr lang="en-US" sz="3200" i="1" kern="100" dirty="0">
                <a:effectLst/>
                <a:latin typeface="Times New Roman" panose="02020603050405020304" pitchFamily="18" charset="0"/>
                <a:ea typeface="DengXian" panose="02010600030101010101" pitchFamily="2" charset="-122"/>
                <a:cs typeface="Times New Roman" panose="02020603050405020304" pitchFamily="18" charset="0"/>
              </a:rPr>
              <a:t> slides</a:t>
            </a:r>
            <a:endParaRPr lang="ru-KZ" sz="3200" dirty="0"/>
          </a:p>
        </p:txBody>
      </p:sp>
    </p:spTree>
    <p:extLst>
      <p:ext uri="{BB962C8B-B14F-4D97-AF65-F5344CB8AC3E}">
        <p14:creationId xmlns:p14="http://schemas.microsoft.com/office/powerpoint/2010/main" val="2001882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FF40007-9202-FD04-F1C4-80D3A6B9C463}"/>
              </a:ext>
            </a:extLst>
          </p:cNvPr>
          <p:cNvSpPr txBox="1"/>
          <p:nvPr/>
        </p:nvSpPr>
        <p:spPr>
          <a:xfrm>
            <a:off x="467317" y="1274617"/>
            <a:ext cx="3980392" cy="3539430"/>
          </a:xfrm>
          <a:prstGeom prst="rect">
            <a:avLst/>
          </a:prstGeom>
          <a:noFill/>
        </p:spPr>
        <p:txBody>
          <a:bodyPr wrap="square" rtlCol="0">
            <a:spAutoFit/>
          </a:bodyPr>
          <a:lstStyle/>
          <a:p>
            <a:r>
              <a:rPr lang="uk-UA" sz="3200" dirty="0" err="1">
                <a:latin typeface="Times New Roman" panose="02020603050405020304" pitchFamily="18" charset="0"/>
                <a:cs typeface="Times New Roman" panose="02020603050405020304" pitchFamily="18" charset="0"/>
              </a:rPr>
              <a:t>Датасет</a:t>
            </a:r>
            <a:r>
              <a:rPr lang="uk-UA" sz="3200" dirty="0">
                <a:latin typeface="Times New Roman" panose="02020603050405020304" pitchFamily="18" charset="0"/>
                <a:cs typeface="Times New Roman" panose="02020603050405020304" pitchFamily="18" charset="0"/>
              </a:rPr>
              <a:t> </a:t>
            </a:r>
            <a:r>
              <a:rPr lang="uk-UA" sz="3200" dirty="0" err="1">
                <a:latin typeface="Times New Roman" panose="02020603050405020304" pitchFamily="18" charset="0"/>
                <a:cs typeface="Times New Roman" panose="02020603050405020304" pitchFamily="18" charset="0"/>
              </a:rPr>
              <a:t>после</a:t>
            </a:r>
            <a:r>
              <a:rPr lang="uk-UA" sz="3200" dirty="0">
                <a:latin typeface="Times New Roman" panose="02020603050405020304" pitchFamily="18" charset="0"/>
                <a:cs typeface="Times New Roman" panose="02020603050405020304" pitchFamily="18" charset="0"/>
              </a:rPr>
              <a:t> </a:t>
            </a:r>
          </a:p>
          <a:p>
            <a:r>
              <a:rPr lang="uk-UA" sz="3200" dirty="0" err="1">
                <a:latin typeface="Times New Roman" panose="02020603050405020304" pitchFamily="18" charset="0"/>
                <a:cs typeface="Times New Roman" panose="02020603050405020304" pitchFamily="18" charset="0"/>
              </a:rPr>
              <a:t>предобработки</a:t>
            </a:r>
            <a:r>
              <a:rPr lang="uk-UA" sz="3200" dirty="0">
                <a:latin typeface="Times New Roman" panose="02020603050405020304" pitchFamily="18" charset="0"/>
                <a:cs typeface="Times New Roman" panose="02020603050405020304" pitchFamily="18" charset="0"/>
              </a:rPr>
              <a:t>: </a:t>
            </a:r>
          </a:p>
          <a:p>
            <a:r>
              <a:rPr lang="uk-UA" sz="3200" dirty="0" err="1">
                <a:latin typeface="Times New Roman" panose="02020603050405020304" pitchFamily="18" charset="0"/>
                <a:cs typeface="Times New Roman" panose="02020603050405020304" pitchFamily="18" charset="0"/>
              </a:rPr>
              <a:t>было</a:t>
            </a:r>
            <a:r>
              <a:rPr lang="uk-UA" sz="3200" dirty="0">
                <a:latin typeface="Times New Roman" panose="02020603050405020304" pitchFamily="18" charset="0"/>
                <a:cs typeface="Times New Roman" panose="02020603050405020304" pitchFamily="18" charset="0"/>
              </a:rPr>
              <a:t> 15 </a:t>
            </a:r>
            <a:r>
              <a:rPr lang="uk-UA" sz="3200" dirty="0" err="1">
                <a:latin typeface="Times New Roman" panose="02020603050405020304" pitchFamily="18" charset="0"/>
                <a:cs typeface="Times New Roman" panose="02020603050405020304" pitchFamily="18" charset="0"/>
              </a:rPr>
              <a:t>признаков</a:t>
            </a:r>
            <a:r>
              <a:rPr lang="uk-UA" sz="3200" dirty="0">
                <a:latin typeface="Times New Roman" panose="02020603050405020304" pitchFamily="18" charset="0"/>
                <a:cs typeface="Times New Roman" panose="02020603050405020304" pitchFamily="18" charset="0"/>
              </a:rPr>
              <a:t>,</a:t>
            </a:r>
          </a:p>
          <a:p>
            <a:r>
              <a:rPr lang="uk-UA" sz="3200" dirty="0" err="1">
                <a:latin typeface="Times New Roman" panose="02020603050405020304" pitchFamily="18" charset="0"/>
                <a:cs typeface="Times New Roman" panose="02020603050405020304" pitchFamily="18" charset="0"/>
              </a:rPr>
              <a:t>после</a:t>
            </a:r>
            <a:r>
              <a:rPr lang="uk-UA" sz="3200" dirty="0">
                <a:latin typeface="Times New Roman" panose="02020603050405020304" pitchFamily="18" charset="0"/>
                <a:cs typeface="Times New Roman" panose="02020603050405020304" pitchFamily="18" charset="0"/>
              </a:rPr>
              <a:t> </a:t>
            </a:r>
            <a:r>
              <a:rPr lang="uk-UA" sz="3200" dirty="0" err="1">
                <a:latin typeface="Times New Roman" panose="02020603050405020304" pitchFamily="18" charset="0"/>
                <a:cs typeface="Times New Roman" panose="02020603050405020304" pitchFamily="18" charset="0"/>
              </a:rPr>
              <a:t>применения</a:t>
            </a:r>
            <a:endParaRPr lang="uk-UA" sz="3200" dirty="0">
              <a:latin typeface="Times New Roman" panose="02020603050405020304" pitchFamily="18" charset="0"/>
              <a:cs typeface="Times New Roman" panose="02020603050405020304" pitchFamily="18" charset="0"/>
            </a:endParaRPr>
          </a:p>
          <a:p>
            <a:r>
              <a:rPr lang="uk-UA" sz="3200" dirty="0" err="1">
                <a:latin typeface="Times New Roman" panose="02020603050405020304" pitchFamily="18" charset="0"/>
                <a:cs typeface="Times New Roman" panose="02020603050405020304" pitchFamily="18" charset="0"/>
              </a:rPr>
              <a:t>корреляционного</a:t>
            </a:r>
            <a:r>
              <a:rPr lang="uk-UA" sz="3200" dirty="0">
                <a:latin typeface="Times New Roman" panose="02020603050405020304" pitchFamily="18" charset="0"/>
                <a:cs typeface="Times New Roman" panose="02020603050405020304" pitchFamily="18" charset="0"/>
              </a:rPr>
              <a:t> </a:t>
            </a:r>
            <a:r>
              <a:rPr lang="uk-UA" sz="3200" dirty="0" err="1">
                <a:latin typeface="Times New Roman" panose="02020603050405020304" pitchFamily="18" charset="0"/>
                <a:cs typeface="Times New Roman" panose="02020603050405020304" pitchFamily="18" charset="0"/>
              </a:rPr>
              <a:t>анализа</a:t>
            </a:r>
            <a:endParaRPr lang="uk-UA" sz="3200" dirty="0">
              <a:latin typeface="Times New Roman" panose="02020603050405020304" pitchFamily="18" charset="0"/>
              <a:cs typeface="Times New Roman" panose="02020603050405020304" pitchFamily="18" charset="0"/>
            </a:endParaRPr>
          </a:p>
          <a:p>
            <a:r>
              <a:rPr lang="uk-UA" sz="3200" dirty="0">
                <a:latin typeface="Times New Roman" panose="02020603050405020304" pitchFamily="18" charset="0"/>
                <a:cs typeface="Times New Roman" panose="02020603050405020304" pitchFamily="18" charset="0"/>
              </a:rPr>
              <a:t>осталось 6</a:t>
            </a:r>
            <a:endParaRPr lang="ru-RU" sz="3200" dirty="0">
              <a:latin typeface="Times New Roman" panose="02020603050405020304" pitchFamily="18" charset="0"/>
              <a:cs typeface="Times New Roman" panose="02020603050405020304" pitchFamily="18" charset="0"/>
            </a:endParaRPr>
          </a:p>
        </p:txBody>
      </p:sp>
      <p:pic>
        <p:nvPicPr>
          <p:cNvPr id="7" name="Рисунок 6">
            <a:extLst>
              <a:ext uri="{FF2B5EF4-FFF2-40B4-BE49-F238E27FC236}">
                <a16:creationId xmlns:a16="http://schemas.microsoft.com/office/drawing/2014/main" id="{05AC689A-660E-536F-AB60-848ADFC8585B}"/>
              </a:ext>
            </a:extLst>
          </p:cNvPr>
          <p:cNvPicPr>
            <a:picLocks noChangeAspect="1"/>
          </p:cNvPicPr>
          <p:nvPr/>
        </p:nvPicPr>
        <p:blipFill>
          <a:blip r:embed="rId3"/>
          <a:stretch>
            <a:fillRect/>
          </a:stretch>
        </p:blipFill>
        <p:spPr>
          <a:xfrm>
            <a:off x="4076966" y="1078910"/>
            <a:ext cx="7642271" cy="4989381"/>
          </a:xfrm>
          <a:prstGeom prst="rect">
            <a:avLst/>
          </a:prstGeom>
        </p:spPr>
      </p:pic>
      <p:grpSp>
        <p:nvGrpSpPr>
          <p:cNvPr id="4" name="Группа 3">
            <a:extLst>
              <a:ext uri="{FF2B5EF4-FFF2-40B4-BE49-F238E27FC236}">
                <a16:creationId xmlns:a16="http://schemas.microsoft.com/office/drawing/2014/main" id="{F66BE639-CFD0-042B-B02D-398C2DD8ED18}"/>
              </a:ext>
            </a:extLst>
          </p:cNvPr>
          <p:cNvGrpSpPr/>
          <p:nvPr/>
        </p:nvGrpSpPr>
        <p:grpSpPr>
          <a:xfrm>
            <a:off x="0" y="0"/>
            <a:ext cx="12192000" cy="901896"/>
            <a:chOff x="0" y="0"/>
            <a:chExt cx="12192000" cy="901896"/>
          </a:xfrm>
        </p:grpSpPr>
        <p:sp>
          <p:nvSpPr>
            <p:cNvPr id="5" name="Прямоугольник 4">
              <a:extLst>
                <a:ext uri="{FF2B5EF4-FFF2-40B4-BE49-F238E27FC236}">
                  <a16:creationId xmlns:a16="http://schemas.microsoft.com/office/drawing/2014/main" id="{58DDCB59-4EF3-8A89-3980-BC104F6A0401}"/>
                </a:ext>
              </a:extLst>
            </p:cNvPr>
            <p:cNvSpPr/>
            <p:nvPr/>
          </p:nvSpPr>
          <p:spPr>
            <a:xfrm>
              <a:off x="0" y="239062"/>
              <a:ext cx="12192000" cy="467127"/>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Прямоугольник 7">
              <a:extLst>
                <a:ext uri="{FF2B5EF4-FFF2-40B4-BE49-F238E27FC236}">
                  <a16:creationId xmlns:a16="http://schemas.microsoft.com/office/drawing/2014/main" id="{8E3E98F1-C240-1751-75E4-8807D7EAC717}"/>
                </a:ext>
              </a:extLst>
            </p:cNvPr>
            <p:cNvSpPr/>
            <p:nvPr/>
          </p:nvSpPr>
          <p:spPr>
            <a:xfrm>
              <a:off x="979636" y="214262"/>
              <a:ext cx="10539264" cy="461665"/>
            </a:xfrm>
            <a:prstGeom prst="rect">
              <a:avLst/>
            </a:prstGeom>
          </p:spPr>
          <p:txBody>
            <a:bodyPr wrap="square" anchor="t">
              <a:spAutoFit/>
            </a:bodyPr>
            <a:lstStyle/>
            <a:p>
              <a:r>
                <a:rPr lang="en-US" sz="2400" b="1" dirty="0">
                  <a:solidFill>
                    <a:schemeClr val="bg1"/>
                  </a:solidFill>
                  <a:latin typeface="Times New Roman" panose="02020603050405020304" pitchFamily="18" charset="0"/>
                  <a:ea typeface="+mn-lt"/>
                  <a:cs typeface="Times New Roman" panose="02020603050405020304" pitchFamily="18" charset="0"/>
                </a:rPr>
                <a:t>Example</a:t>
              </a:r>
              <a:endParaRPr lang="ru-RU" sz="2400" b="1" dirty="0">
                <a:solidFill>
                  <a:schemeClr val="bg1"/>
                </a:solidFill>
                <a:latin typeface="Times New Roman" panose="02020603050405020304" pitchFamily="18" charset="0"/>
                <a:ea typeface="+mn-lt"/>
                <a:cs typeface="Times New Roman" panose="02020603050405020304" pitchFamily="18" charset="0"/>
              </a:endParaRPr>
            </a:p>
          </p:txBody>
        </p:sp>
        <p:sp>
          <p:nvSpPr>
            <p:cNvPr id="9" name="Пятиугольник 55">
              <a:extLst>
                <a:ext uri="{FF2B5EF4-FFF2-40B4-BE49-F238E27FC236}">
                  <a16:creationId xmlns:a16="http://schemas.microsoft.com/office/drawing/2014/main" id="{24DD46F2-88EA-D528-BAF1-CAE4D5144A54}"/>
                </a:ext>
              </a:extLst>
            </p:cNvPr>
            <p:cNvSpPr/>
            <p:nvPr/>
          </p:nvSpPr>
          <p:spPr>
            <a:xfrm rot="5400000">
              <a:off x="16369" y="101765"/>
              <a:ext cx="901896" cy="698366"/>
            </a:xfrm>
            <a:prstGeom prst="homePlate">
              <a:avLst>
                <a:gd name="adj" fmla="val 22381"/>
              </a:avLst>
            </a:prstGeom>
            <a:solidFill>
              <a:srgbClr val="1CB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Рисунок 9">
              <a:extLst>
                <a:ext uri="{FF2B5EF4-FFF2-40B4-BE49-F238E27FC236}">
                  <a16:creationId xmlns:a16="http://schemas.microsoft.com/office/drawing/2014/main" id="{A1BEB5F7-B471-1464-51BB-0814E7ECFF5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541" y="276220"/>
              <a:ext cx="593734" cy="305513"/>
            </a:xfrm>
            <a:prstGeom prst="rect">
              <a:avLst/>
            </a:prstGeom>
          </p:spPr>
        </p:pic>
      </p:grpSp>
    </p:spTree>
    <p:extLst>
      <p:ext uri="{BB962C8B-B14F-4D97-AF65-F5344CB8AC3E}">
        <p14:creationId xmlns:p14="http://schemas.microsoft.com/office/powerpoint/2010/main" val="3495936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23C513A0-F351-5628-7AC2-FD51862FB505}"/>
              </a:ext>
            </a:extLst>
          </p:cNvPr>
          <p:cNvSpPr>
            <a:spLocks noGrp="1"/>
          </p:cNvSpPr>
          <p:nvPr>
            <p:ph type="title"/>
          </p:nvPr>
        </p:nvSpPr>
        <p:spPr>
          <a:xfrm>
            <a:off x="1126827" y="1103734"/>
            <a:ext cx="10733936" cy="683781"/>
          </a:xfrm>
        </p:spPr>
        <p:txBody>
          <a:bodyPr>
            <a:normAutofit fontScale="90000"/>
          </a:bodyPr>
          <a:lstStyle/>
          <a:p>
            <a:r>
              <a:rPr lang="en-US" dirty="0">
                <a:solidFill>
                  <a:schemeClr val="accent1">
                    <a:lumMod val="75000"/>
                  </a:schemeClr>
                </a:solidFill>
                <a:latin typeface="Times New Roman" panose="02020603050405020304" pitchFamily="18" charset="0"/>
                <a:cs typeface="Times New Roman" panose="02020603050405020304" pitchFamily="18" charset="0"/>
              </a:rPr>
              <a:t>Models and methods for solving the problem</a:t>
            </a:r>
            <a:endParaRPr lang="ru-RU"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04B6F14-3C9F-7C3A-277D-E14E3396BF78}"/>
              </a:ext>
            </a:extLst>
          </p:cNvPr>
          <p:cNvSpPr txBox="1"/>
          <p:nvPr/>
        </p:nvSpPr>
        <p:spPr>
          <a:xfrm>
            <a:off x="618542" y="2754777"/>
            <a:ext cx="11031116" cy="2246769"/>
          </a:xfrm>
          <a:prstGeom prst="rect">
            <a:avLst/>
          </a:prstGeom>
          <a:noFill/>
        </p:spPr>
        <p:txBody>
          <a:bodyPr wrap="square">
            <a:spAutoFit/>
          </a:bodyPr>
          <a:lstStyle/>
          <a:p>
            <a:pPr algn="just"/>
            <a:r>
              <a:rPr lang="ru-RU" sz="2800" dirty="0">
                <a:effectLst/>
                <a:latin typeface="Times New Roman" panose="02020603050405020304" pitchFamily="18" charset="0"/>
                <a:ea typeface="DengXian" panose="02010600030101010101" pitchFamily="2" charset="-122"/>
                <a:cs typeface="Times New Roman" panose="02020603050405020304" pitchFamily="18" charset="0"/>
              </a:rPr>
              <a:t>Описание методов, использованных для решения поставленной задачи (обратите внимание «Методология» и «Использованные методы» это не одно и то же, используйте слово методология, только если вы уверены, что проведено методологическое исследование, которое для уровня дипломной работы бакалавра не требуется)</a:t>
            </a:r>
            <a:endParaRPr lang="ru-RU" sz="2800" dirty="0">
              <a:latin typeface="Times New Roman" panose="02020603050405020304" pitchFamily="18" charset="0"/>
              <a:cs typeface="Times New Roman" panose="02020603050405020304" pitchFamily="18" charset="0"/>
            </a:endParaRPr>
          </a:p>
        </p:txBody>
      </p:sp>
      <p:grpSp>
        <p:nvGrpSpPr>
          <p:cNvPr id="9" name="Группа 8">
            <a:extLst>
              <a:ext uri="{FF2B5EF4-FFF2-40B4-BE49-F238E27FC236}">
                <a16:creationId xmlns:a16="http://schemas.microsoft.com/office/drawing/2014/main" id="{D1D58A9E-761E-A336-14FF-009C7B67A3D9}"/>
              </a:ext>
            </a:extLst>
          </p:cNvPr>
          <p:cNvGrpSpPr/>
          <p:nvPr/>
        </p:nvGrpSpPr>
        <p:grpSpPr>
          <a:xfrm>
            <a:off x="0" y="0"/>
            <a:ext cx="12192000" cy="901896"/>
            <a:chOff x="0" y="0"/>
            <a:chExt cx="12192000" cy="901896"/>
          </a:xfrm>
        </p:grpSpPr>
        <p:sp>
          <p:nvSpPr>
            <p:cNvPr id="10" name="Прямоугольник 9">
              <a:extLst>
                <a:ext uri="{FF2B5EF4-FFF2-40B4-BE49-F238E27FC236}">
                  <a16:creationId xmlns:a16="http://schemas.microsoft.com/office/drawing/2014/main" id="{690636B6-2996-F634-5754-7FB9712DC374}"/>
                </a:ext>
              </a:extLst>
            </p:cNvPr>
            <p:cNvSpPr/>
            <p:nvPr/>
          </p:nvSpPr>
          <p:spPr>
            <a:xfrm>
              <a:off x="0" y="239062"/>
              <a:ext cx="12192000" cy="467127"/>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Прямоугольник 10">
              <a:extLst>
                <a:ext uri="{FF2B5EF4-FFF2-40B4-BE49-F238E27FC236}">
                  <a16:creationId xmlns:a16="http://schemas.microsoft.com/office/drawing/2014/main" id="{976B7062-A692-DEBC-A90A-9BC54A757949}"/>
                </a:ext>
              </a:extLst>
            </p:cNvPr>
            <p:cNvSpPr/>
            <p:nvPr/>
          </p:nvSpPr>
          <p:spPr>
            <a:xfrm>
              <a:off x="979636" y="214262"/>
              <a:ext cx="10539264" cy="461665"/>
            </a:xfrm>
            <a:prstGeom prst="rect">
              <a:avLst/>
            </a:prstGeom>
          </p:spPr>
          <p:txBody>
            <a:bodyPr wrap="square" anchor="t">
              <a:spAutoFit/>
            </a:bodyPr>
            <a:lstStyle/>
            <a:p>
              <a:r>
                <a:rPr lang="en-US" sz="2400" b="1" dirty="0">
                  <a:solidFill>
                    <a:schemeClr val="bg1"/>
                  </a:solidFill>
                  <a:latin typeface="Times New Roman" panose="02020603050405020304" pitchFamily="18" charset="0"/>
                  <a:ea typeface="+mn-lt"/>
                  <a:cs typeface="Times New Roman" panose="02020603050405020304" pitchFamily="18" charset="0"/>
                </a:rPr>
                <a:t>Slide content requirements</a:t>
              </a:r>
              <a:endParaRPr lang="ru-RU" sz="2400" b="1" dirty="0">
                <a:solidFill>
                  <a:schemeClr val="bg1"/>
                </a:solidFill>
                <a:latin typeface="Times New Roman" panose="02020603050405020304" pitchFamily="18" charset="0"/>
                <a:ea typeface="+mn-lt"/>
                <a:cs typeface="Times New Roman" panose="02020603050405020304" pitchFamily="18" charset="0"/>
              </a:endParaRPr>
            </a:p>
          </p:txBody>
        </p:sp>
        <p:sp>
          <p:nvSpPr>
            <p:cNvPr id="12" name="Пятиугольник 55">
              <a:extLst>
                <a:ext uri="{FF2B5EF4-FFF2-40B4-BE49-F238E27FC236}">
                  <a16:creationId xmlns:a16="http://schemas.microsoft.com/office/drawing/2014/main" id="{F5F3113C-EDD2-015A-D661-4F7D1C3C9C28}"/>
                </a:ext>
              </a:extLst>
            </p:cNvPr>
            <p:cNvSpPr/>
            <p:nvPr/>
          </p:nvSpPr>
          <p:spPr>
            <a:xfrm rot="5400000">
              <a:off x="16369" y="101765"/>
              <a:ext cx="901896" cy="698366"/>
            </a:xfrm>
            <a:prstGeom prst="homePlate">
              <a:avLst>
                <a:gd name="adj" fmla="val 22381"/>
              </a:avLst>
            </a:prstGeom>
            <a:solidFill>
              <a:srgbClr val="1CB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3" name="Рисунок 12">
              <a:extLst>
                <a:ext uri="{FF2B5EF4-FFF2-40B4-BE49-F238E27FC236}">
                  <a16:creationId xmlns:a16="http://schemas.microsoft.com/office/drawing/2014/main" id="{EC0DC690-7063-B0CD-6A80-F4FE41E1003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0541" y="276220"/>
              <a:ext cx="593734" cy="305513"/>
            </a:xfrm>
            <a:prstGeom prst="rect">
              <a:avLst/>
            </a:prstGeom>
          </p:spPr>
        </p:pic>
      </p:grpSp>
      <p:sp>
        <p:nvSpPr>
          <p:cNvPr id="14" name="TextBox 13">
            <a:extLst>
              <a:ext uri="{FF2B5EF4-FFF2-40B4-BE49-F238E27FC236}">
                <a16:creationId xmlns:a16="http://schemas.microsoft.com/office/drawing/2014/main" id="{79AC8F63-586C-1D00-C1B7-F5E8B42A1C4E}"/>
              </a:ext>
            </a:extLst>
          </p:cNvPr>
          <p:cNvSpPr txBox="1"/>
          <p:nvPr/>
        </p:nvSpPr>
        <p:spPr>
          <a:xfrm>
            <a:off x="3445795" y="1940157"/>
            <a:ext cx="6096000" cy="584775"/>
          </a:xfrm>
          <a:prstGeom prst="rect">
            <a:avLst/>
          </a:prstGeom>
          <a:noFill/>
        </p:spPr>
        <p:txBody>
          <a:bodyPr wrap="square">
            <a:spAutoFit/>
          </a:bodyPr>
          <a:lstStyle/>
          <a:p>
            <a:r>
              <a:rPr lang="ru-RU" sz="3200" i="1" kern="100" dirty="0">
                <a:effectLst/>
                <a:latin typeface="Times New Roman" panose="02020603050405020304" pitchFamily="18" charset="0"/>
                <a:ea typeface="DengXian" panose="02010600030101010101" pitchFamily="2" charset="-122"/>
                <a:cs typeface="Times New Roman" panose="02020603050405020304" pitchFamily="18" charset="0"/>
              </a:rPr>
              <a:t>1-5 слайдов / </a:t>
            </a:r>
            <a:r>
              <a:rPr lang="en-US" sz="3200" i="1" kern="100" dirty="0">
                <a:effectLst/>
                <a:latin typeface="Times New Roman" panose="02020603050405020304" pitchFamily="18" charset="0"/>
                <a:ea typeface="DengXian" panose="02010600030101010101" pitchFamily="2" charset="-122"/>
                <a:cs typeface="Times New Roman" panose="02020603050405020304" pitchFamily="18" charset="0"/>
              </a:rPr>
              <a:t>1-</a:t>
            </a:r>
            <a:r>
              <a:rPr lang="ru-RU" sz="3200" i="1" kern="100" dirty="0">
                <a:effectLst/>
                <a:latin typeface="Times New Roman" panose="02020603050405020304" pitchFamily="18" charset="0"/>
                <a:ea typeface="DengXian" panose="02010600030101010101" pitchFamily="2" charset="-122"/>
                <a:cs typeface="Times New Roman" panose="02020603050405020304" pitchFamily="18" charset="0"/>
              </a:rPr>
              <a:t>5</a:t>
            </a:r>
            <a:r>
              <a:rPr lang="en-US" sz="3200" i="1" kern="100" dirty="0">
                <a:effectLst/>
                <a:latin typeface="Times New Roman" panose="02020603050405020304" pitchFamily="18" charset="0"/>
                <a:ea typeface="DengXian" panose="02010600030101010101" pitchFamily="2" charset="-122"/>
                <a:cs typeface="Times New Roman" panose="02020603050405020304" pitchFamily="18" charset="0"/>
              </a:rPr>
              <a:t> slides</a:t>
            </a:r>
            <a:endParaRPr lang="ru-KZ" sz="3200" dirty="0"/>
          </a:p>
        </p:txBody>
      </p:sp>
    </p:spTree>
    <p:extLst>
      <p:ext uri="{BB962C8B-B14F-4D97-AF65-F5344CB8AC3E}">
        <p14:creationId xmlns:p14="http://schemas.microsoft.com/office/powerpoint/2010/main" val="236294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23C513A0-F351-5628-7AC2-FD51862FB505}"/>
              </a:ext>
            </a:extLst>
          </p:cNvPr>
          <p:cNvSpPr>
            <a:spLocks noGrp="1"/>
          </p:cNvSpPr>
          <p:nvPr>
            <p:ph type="title"/>
          </p:nvPr>
        </p:nvSpPr>
        <p:spPr>
          <a:xfrm>
            <a:off x="4011541" y="783047"/>
            <a:ext cx="3717316" cy="683781"/>
          </a:xfrm>
        </p:spPr>
        <p:txBody>
          <a:bodyPr>
            <a:normAutofit fontScale="90000"/>
          </a:bodyPr>
          <a:lstStyle/>
          <a:p>
            <a:r>
              <a:rPr lang="en-US" sz="4400" b="0" i="0" dirty="0">
                <a:solidFill>
                  <a:srgbClr val="000000"/>
                </a:solidFill>
                <a:effectLst/>
                <a:latin typeface="Times New Roman" panose="02020603050405020304" pitchFamily="18" charset="0"/>
              </a:rPr>
              <a:t>VGG-19 </a:t>
            </a:r>
            <a:r>
              <a:rPr lang="en-US" dirty="0">
                <a:solidFill>
                  <a:schemeClr val="accent1">
                    <a:lumMod val="75000"/>
                  </a:schemeClr>
                </a:solidFill>
                <a:latin typeface="Times New Roman" panose="02020603050405020304" pitchFamily="18" charset="0"/>
                <a:cs typeface="Times New Roman" panose="02020603050405020304" pitchFamily="18" charset="0"/>
              </a:rPr>
              <a:t>Model</a:t>
            </a:r>
            <a:endParaRPr lang="ru-RU"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F4620BA7-5AD9-2291-E09A-CC6A1A0B4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840" y="2031761"/>
            <a:ext cx="8399463" cy="43531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F2943CC-3514-F1B9-2855-16DB0923B121}"/>
              </a:ext>
            </a:extLst>
          </p:cNvPr>
          <p:cNvSpPr txBox="1"/>
          <p:nvPr/>
        </p:nvSpPr>
        <p:spPr>
          <a:xfrm>
            <a:off x="5496560" y="2072162"/>
            <a:ext cx="6136640" cy="1077218"/>
          </a:xfrm>
          <a:prstGeom prst="rect">
            <a:avLst/>
          </a:prstGeom>
          <a:noFill/>
        </p:spPr>
        <p:txBody>
          <a:bodyPr wrap="square">
            <a:spAutoFit/>
          </a:bodyPr>
          <a:lstStyle/>
          <a:p>
            <a:r>
              <a:rPr lang="en-US" sz="3200" b="0" i="0" dirty="0">
                <a:solidFill>
                  <a:srgbClr val="000000"/>
                </a:solidFill>
                <a:effectLst/>
                <a:latin typeface="Times New Roman" panose="02020603050405020304" pitchFamily="18" charset="0"/>
              </a:rPr>
              <a:t>VGG-19 architecture for classification pneumonia/normal</a:t>
            </a:r>
            <a:endParaRPr lang="ru-RU" sz="3200" dirty="0"/>
          </a:p>
        </p:txBody>
      </p:sp>
      <p:grpSp>
        <p:nvGrpSpPr>
          <p:cNvPr id="2" name="Группа 1">
            <a:extLst>
              <a:ext uri="{FF2B5EF4-FFF2-40B4-BE49-F238E27FC236}">
                <a16:creationId xmlns:a16="http://schemas.microsoft.com/office/drawing/2014/main" id="{00842661-EB1C-AF45-B259-1891DDE2F372}"/>
              </a:ext>
            </a:extLst>
          </p:cNvPr>
          <p:cNvGrpSpPr/>
          <p:nvPr/>
        </p:nvGrpSpPr>
        <p:grpSpPr>
          <a:xfrm>
            <a:off x="0" y="0"/>
            <a:ext cx="12192000" cy="901896"/>
            <a:chOff x="0" y="0"/>
            <a:chExt cx="12192000" cy="901896"/>
          </a:xfrm>
        </p:grpSpPr>
        <p:sp>
          <p:nvSpPr>
            <p:cNvPr id="4" name="Прямоугольник 3">
              <a:extLst>
                <a:ext uri="{FF2B5EF4-FFF2-40B4-BE49-F238E27FC236}">
                  <a16:creationId xmlns:a16="http://schemas.microsoft.com/office/drawing/2014/main" id="{7C2DD7AE-0C85-F651-A880-7812C47A687A}"/>
                </a:ext>
              </a:extLst>
            </p:cNvPr>
            <p:cNvSpPr/>
            <p:nvPr/>
          </p:nvSpPr>
          <p:spPr>
            <a:xfrm>
              <a:off x="0" y="239062"/>
              <a:ext cx="12192000" cy="467127"/>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Прямоугольник 5">
              <a:extLst>
                <a:ext uri="{FF2B5EF4-FFF2-40B4-BE49-F238E27FC236}">
                  <a16:creationId xmlns:a16="http://schemas.microsoft.com/office/drawing/2014/main" id="{273E53DB-126D-87DD-D8BC-85A75D12CAD5}"/>
                </a:ext>
              </a:extLst>
            </p:cNvPr>
            <p:cNvSpPr/>
            <p:nvPr/>
          </p:nvSpPr>
          <p:spPr>
            <a:xfrm>
              <a:off x="979636" y="214262"/>
              <a:ext cx="10539264" cy="461665"/>
            </a:xfrm>
            <a:prstGeom prst="rect">
              <a:avLst/>
            </a:prstGeom>
          </p:spPr>
          <p:txBody>
            <a:bodyPr wrap="square" anchor="t">
              <a:spAutoFit/>
            </a:bodyPr>
            <a:lstStyle/>
            <a:p>
              <a:r>
                <a:rPr lang="en-US" sz="2400" b="1" dirty="0">
                  <a:solidFill>
                    <a:schemeClr val="bg1"/>
                  </a:solidFill>
                  <a:latin typeface="Times New Roman" panose="02020603050405020304" pitchFamily="18" charset="0"/>
                  <a:ea typeface="+mn-lt"/>
                  <a:cs typeface="Times New Roman" panose="02020603050405020304" pitchFamily="18" charset="0"/>
                </a:rPr>
                <a:t>Example</a:t>
              </a:r>
              <a:endParaRPr lang="ru-RU" sz="2400" b="1" dirty="0">
                <a:solidFill>
                  <a:schemeClr val="bg1"/>
                </a:solidFill>
                <a:latin typeface="Times New Roman" panose="02020603050405020304" pitchFamily="18" charset="0"/>
                <a:ea typeface="+mn-lt"/>
                <a:cs typeface="Times New Roman" panose="02020603050405020304" pitchFamily="18" charset="0"/>
              </a:endParaRPr>
            </a:p>
          </p:txBody>
        </p:sp>
        <p:sp>
          <p:nvSpPr>
            <p:cNvPr id="7" name="Пятиугольник 55">
              <a:extLst>
                <a:ext uri="{FF2B5EF4-FFF2-40B4-BE49-F238E27FC236}">
                  <a16:creationId xmlns:a16="http://schemas.microsoft.com/office/drawing/2014/main" id="{1F140A2D-28A9-860E-719A-61F023E7D862}"/>
                </a:ext>
              </a:extLst>
            </p:cNvPr>
            <p:cNvSpPr/>
            <p:nvPr/>
          </p:nvSpPr>
          <p:spPr>
            <a:xfrm rot="5400000">
              <a:off x="16369" y="101765"/>
              <a:ext cx="901896" cy="698366"/>
            </a:xfrm>
            <a:prstGeom prst="homePlate">
              <a:avLst>
                <a:gd name="adj" fmla="val 22381"/>
              </a:avLst>
            </a:prstGeom>
            <a:solidFill>
              <a:srgbClr val="1CB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Рисунок 7">
              <a:extLst>
                <a:ext uri="{FF2B5EF4-FFF2-40B4-BE49-F238E27FC236}">
                  <a16:creationId xmlns:a16="http://schemas.microsoft.com/office/drawing/2014/main" id="{9D519C2F-069B-74B4-C001-E95EAFED666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541" y="276220"/>
              <a:ext cx="593734" cy="305513"/>
            </a:xfrm>
            <a:prstGeom prst="rect">
              <a:avLst/>
            </a:prstGeom>
          </p:spPr>
        </p:pic>
      </p:grpSp>
    </p:spTree>
    <p:extLst>
      <p:ext uri="{BB962C8B-B14F-4D97-AF65-F5344CB8AC3E}">
        <p14:creationId xmlns:p14="http://schemas.microsoft.com/office/powerpoint/2010/main" val="2120165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3145169-D5CD-4E91-9C6E-8B5FCDC09678}"/>
              </a:ext>
            </a:extLst>
          </p:cNvPr>
          <p:cNvSpPr txBox="1"/>
          <p:nvPr/>
        </p:nvSpPr>
        <p:spPr>
          <a:xfrm>
            <a:off x="4955175" y="132527"/>
            <a:ext cx="6097554" cy="738664"/>
          </a:xfrm>
          <a:prstGeom prst="rect">
            <a:avLst/>
          </a:prstGeom>
          <a:noFill/>
        </p:spPr>
        <p:txBody>
          <a:bodyPr wrap="square">
            <a:spAutoFit/>
          </a:bodyPr>
          <a:lstStyle/>
          <a:p>
            <a:r>
              <a:rPr lang="en-US" sz="4200" spc="-50" dirty="0">
                <a:solidFill>
                  <a:schemeClr val="accent1">
                    <a:lumMod val="75000"/>
                  </a:schemeClr>
                </a:solidFill>
                <a:latin typeface="+mj-lt"/>
                <a:ea typeface="+mj-ea"/>
                <a:cs typeface="+mj-cs"/>
              </a:rPr>
              <a:t>Results</a:t>
            </a:r>
            <a:endParaRPr lang="ru-RU" sz="4200" spc="-50" dirty="0">
              <a:solidFill>
                <a:schemeClr val="accent1">
                  <a:lumMod val="75000"/>
                </a:schemeClr>
              </a:solidFill>
              <a:latin typeface="+mj-lt"/>
              <a:ea typeface="+mj-ea"/>
              <a:cs typeface="+mj-cs"/>
            </a:endParaRPr>
          </a:p>
        </p:txBody>
      </p:sp>
      <p:pic>
        <p:nvPicPr>
          <p:cNvPr id="4098" name="Picture 2">
            <a:extLst>
              <a:ext uri="{FF2B5EF4-FFF2-40B4-BE49-F238E27FC236}">
                <a16:creationId xmlns:a16="http://schemas.microsoft.com/office/drawing/2014/main" id="{A2119143-0F89-15E0-6176-37892F956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147" y="1383949"/>
            <a:ext cx="5378412" cy="44041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10D1FFD-9D53-E696-46FF-3FE8564B99F0}"/>
              </a:ext>
            </a:extLst>
          </p:cNvPr>
          <p:cNvSpPr txBox="1"/>
          <p:nvPr/>
        </p:nvSpPr>
        <p:spPr>
          <a:xfrm>
            <a:off x="140112" y="5990457"/>
            <a:ext cx="7164928" cy="400110"/>
          </a:xfrm>
          <a:prstGeom prst="rect">
            <a:avLst/>
          </a:prstGeom>
          <a:noFill/>
        </p:spPr>
        <p:txBody>
          <a:bodyPr wrap="square">
            <a:spAutoFit/>
          </a:bodyPr>
          <a:lstStyle/>
          <a:p>
            <a:r>
              <a:rPr lang="en-US" sz="2000" b="0" i="0" dirty="0">
                <a:solidFill>
                  <a:srgbClr val="000000"/>
                </a:solidFill>
                <a:effectLst/>
                <a:latin typeface="Times New Roman" panose="02020603050405020304" pitchFamily="18" charset="0"/>
              </a:rPr>
              <a:t>Confusion matrix Actual/Predicted percentage of VGG19 </a:t>
            </a:r>
            <a:endParaRPr lang="ru-RU" sz="2000" dirty="0"/>
          </a:p>
        </p:txBody>
      </p:sp>
      <p:pic>
        <p:nvPicPr>
          <p:cNvPr id="4100" name="Picture 4">
            <a:extLst>
              <a:ext uri="{FF2B5EF4-FFF2-40B4-BE49-F238E27FC236}">
                <a16:creationId xmlns:a16="http://schemas.microsoft.com/office/drawing/2014/main" id="{4F985C7E-0755-F070-118B-FA9237CA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8257" y="1440012"/>
            <a:ext cx="5755873" cy="482397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Группа 1">
            <a:extLst>
              <a:ext uri="{FF2B5EF4-FFF2-40B4-BE49-F238E27FC236}">
                <a16:creationId xmlns:a16="http://schemas.microsoft.com/office/drawing/2014/main" id="{DEDC145E-EEDB-623A-65AE-108281B014C8}"/>
              </a:ext>
            </a:extLst>
          </p:cNvPr>
          <p:cNvGrpSpPr/>
          <p:nvPr/>
        </p:nvGrpSpPr>
        <p:grpSpPr>
          <a:xfrm>
            <a:off x="0" y="0"/>
            <a:ext cx="12192000" cy="1045259"/>
            <a:chOff x="0" y="0"/>
            <a:chExt cx="12192000" cy="1045259"/>
          </a:xfrm>
        </p:grpSpPr>
        <p:sp>
          <p:nvSpPr>
            <p:cNvPr id="5" name="Прямоугольник 4">
              <a:extLst>
                <a:ext uri="{FF2B5EF4-FFF2-40B4-BE49-F238E27FC236}">
                  <a16:creationId xmlns:a16="http://schemas.microsoft.com/office/drawing/2014/main" id="{9F4C556F-03BC-933C-CF93-6AFF4D1367F0}"/>
                </a:ext>
              </a:extLst>
            </p:cNvPr>
            <p:cNvSpPr/>
            <p:nvPr/>
          </p:nvSpPr>
          <p:spPr>
            <a:xfrm>
              <a:off x="0" y="239062"/>
              <a:ext cx="12192000" cy="467127"/>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Прямоугольник 5">
              <a:extLst>
                <a:ext uri="{FF2B5EF4-FFF2-40B4-BE49-F238E27FC236}">
                  <a16:creationId xmlns:a16="http://schemas.microsoft.com/office/drawing/2014/main" id="{2A7CCF49-9180-E934-0FC0-DA76830A6E79}"/>
                </a:ext>
              </a:extLst>
            </p:cNvPr>
            <p:cNvSpPr/>
            <p:nvPr/>
          </p:nvSpPr>
          <p:spPr>
            <a:xfrm>
              <a:off x="979636" y="214262"/>
              <a:ext cx="10539264" cy="830997"/>
            </a:xfrm>
            <a:prstGeom prst="rect">
              <a:avLst/>
            </a:prstGeom>
          </p:spPr>
          <p:txBody>
            <a:bodyPr wrap="square" anchor="t">
              <a:spAutoFit/>
            </a:bodyPr>
            <a:lstStyle/>
            <a:p>
              <a:r>
                <a:rPr lang="en-US" sz="2400" b="1" dirty="0">
                  <a:solidFill>
                    <a:schemeClr val="bg1"/>
                  </a:solidFill>
                  <a:latin typeface="Times New Roman" panose="02020603050405020304" pitchFamily="18" charset="0"/>
                  <a:ea typeface="+mn-lt"/>
                  <a:cs typeface="Times New Roman" panose="02020603050405020304" pitchFamily="18" charset="0"/>
                </a:rPr>
                <a:t>Example</a:t>
              </a:r>
              <a:r>
                <a:rPr lang="ru-RU" sz="2400" b="1" dirty="0">
                  <a:solidFill>
                    <a:schemeClr val="bg1"/>
                  </a:solidFill>
                  <a:latin typeface="Times New Roman" panose="02020603050405020304" pitchFamily="18" charset="0"/>
                  <a:ea typeface="+mn-lt"/>
                  <a:cs typeface="Times New Roman" panose="02020603050405020304" pitchFamily="18" charset="0"/>
                </a:rPr>
                <a:t>     </a:t>
              </a:r>
              <a:r>
                <a:rPr lang="en-US" sz="2400" b="1" dirty="0">
                  <a:solidFill>
                    <a:schemeClr val="bg1"/>
                  </a:solidFill>
                  <a:latin typeface="Times New Roman" panose="02020603050405020304" pitchFamily="18" charset="0"/>
                  <a:ea typeface="+mn-lt"/>
                  <a:cs typeface="Times New Roman" panose="02020603050405020304" pitchFamily="18" charset="0"/>
                </a:rPr>
                <a:t>IMPLEMENTATION OF THE MODEL</a:t>
              </a:r>
              <a:r>
                <a:rPr lang="ru-RU" sz="2400" b="1" dirty="0">
                  <a:solidFill>
                    <a:schemeClr val="bg1"/>
                  </a:solidFill>
                  <a:latin typeface="Times New Roman" panose="02020603050405020304" pitchFamily="18" charset="0"/>
                  <a:ea typeface="+mn-lt"/>
                  <a:cs typeface="Times New Roman" panose="02020603050405020304" pitchFamily="18" charset="0"/>
                </a:rPr>
                <a:t>   (</a:t>
              </a:r>
              <a:r>
                <a:rPr lang="en-US" sz="2400" b="1" dirty="0">
                  <a:solidFill>
                    <a:schemeClr val="bg1"/>
                  </a:solidFill>
                  <a:latin typeface="Times New Roman" panose="02020603050405020304" pitchFamily="18" charset="0"/>
                  <a:ea typeface="+mn-lt"/>
                  <a:cs typeface="Times New Roman" panose="02020603050405020304" pitchFamily="18" charset="0"/>
                </a:rPr>
                <a:t>RESULTS</a:t>
              </a:r>
              <a:r>
                <a:rPr lang="ru-RU" sz="2400" b="1" dirty="0">
                  <a:solidFill>
                    <a:schemeClr val="bg1"/>
                  </a:solidFill>
                  <a:latin typeface="Times New Roman" panose="02020603050405020304" pitchFamily="18" charset="0"/>
                  <a:ea typeface="+mn-lt"/>
                  <a:cs typeface="Times New Roman" panose="02020603050405020304" pitchFamily="18" charset="0"/>
                </a:rPr>
                <a:t>)</a:t>
              </a:r>
              <a:endParaRPr lang="en-US" sz="2400" dirty="0">
                <a:solidFill>
                  <a:srgbClr val="3B4A52"/>
                </a:solidFill>
                <a:latin typeface="Garet ExtraBold"/>
              </a:endParaRPr>
            </a:p>
            <a:p>
              <a:endParaRPr lang="ru-RU" sz="2400" b="1" dirty="0">
                <a:solidFill>
                  <a:schemeClr val="bg1"/>
                </a:solidFill>
                <a:latin typeface="Times New Roman" panose="02020603050405020304" pitchFamily="18" charset="0"/>
                <a:ea typeface="+mn-lt"/>
                <a:cs typeface="Times New Roman" panose="02020603050405020304" pitchFamily="18" charset="0"/>
              </a:endParaRPr>
            </a:p>
          </p:txBody>
        </p:sp>
        <p:sp>
          <p:nvSpPr>
            <p:cNvPr id="7" name="Пятиугольник 55">
              <a:extLst>
                <a:ext uri="{FF2B5EF4-FFF2-40B4-BE49-F238E27FC236}">
                  <a16:creationId xmlns:a16="http://schemas.microsoft.com/office/drawing/2014/main" id="{EDE7CCD7-ABAD-DE40-A338-0B56785B3B57}"/>
                </a:ext>
              </a:extLst>
            </p:cNvPr>
            <p:cNvSpPr/>
            <p:nvPr/>
          </p:nvSpPr>
          <p:spPr>
            <a:xfrm rot="5400000">
              <a:off x="16369" y="101765"/>
              <a:ext cx="901896" cy="698366"/>
            </a:xfrm>
            <a:prstGeom prst="homePlate">
              <a:avLst>
                <a:gd name="adj" fmla="val 22381"/>
              </a:avLst>
            </a:prstGeom>
            <a:solidFill>
              <a:srgbClr val="1CB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Рисунок 7">
              <a:extLst>
                <a:ext uri="{FF2B5EF4-FFF2-40B4-BE49-F238E27FC236}">
                  <a16:creationId xmlns:a16="http://schemas.microsoft.com/office/drawing/2014/main" id="{5F855C83-D1EA-5B46-F0B4-A3EEA4A1F69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70541" y="276220"/>
              <a:ext cx="593734" cy="305513"/>
            </a:xfrm>
            <a:prstGeom prst="rect">
              <a:avLst/>
            </a:prstGeom>
          </p:spPr>
        </p:pic>
      </p:grpSp>
      <p:sp>
        <p:nvSpPr>
          <p:cNvPr id="9" name="TextBox 8">
            <a:extLst>
              <a:ext uri="{FF2B5EF4-FFF2-40B4-BE49-F238E27FC236}">
                <a16:creationId xmlns:a16="http://schemas.microsoft.com/office/drawing/2014/main" id="{7B6B665D-BA3C-F75B-666B-2462FC46B683}"/>
              </a:ext>
            </a:extLst>
          </p:cNvPr>
          <p:cNvSpPr txBox="1"/>
          <p:nvPr/>
        </p:nvSpPr>
        <p:spPr>
          <a:xfrm>
            <a:off x="3606750" y="652863"/>
            <a:ext cx="6096000" cy="584775"/>
          </a:xfrm>
          <a:prstGeom prst="rect">
            <a:avLst/>
          </a:prstGeom>
          <a:noFill/>
        </p:spPr>
        <p:txBody>
          <a:bodyPr wrap="square">
            <a:spAutoFit/>
          </a:bodyPr>
          <a:lstStyle/>
          <a:p>
            <a:r>
              <a:rPr lang="ru-RU" sz="3200" i="1" kern="100" dirty="0">
                <a:effectLst/>
                <a:latin typeface="Times New Roman" panose="02020603050405020304" pitchFamily="18" charset="0"/>
                <a:ea typeface="DengXian" panose="02010600030101010101" pitchFamily="2" charset="-122"/>
                <a:cs typeface="Times New Roman" panose="02020603050405020304" pitchFamily="18" charset="0"/>
              </a:rPr>
              <a:t>2-</a:t>
            </a:r>
            <a:r>
              <a:rPr lang="ru-RU" sz="3200" i="1" kern="100" dirty="0">
                <a:latin typeface="Times New Roman" panose="02020603050405020304" pitchFamily="18" charset="0"/>
                <a:ea typeface="DengXian" panose="02010600030101010101" pitchFamily="2" charset="-122"/>
                <a:cs typeface="Times New Roman" panose="02020603050405020304" pitchFamily="18" charset="0"/>
              </a:rPr>
              <a:t>4</a:t>
            </a:r>
            <a:r>
              <a:rPr lang="ru-RU" sz="3200" i="1" kern="100" dirty="0">
                <a:effectLst/>
                <a:latin typeface="Times New Roman" panose="02020603050405020304" pitchFamily="18" charset="0"/>
                <a:ea typeface="DengXian" panose="02010600030101010101" pitchFamily="2" charset="-122"/>
                <a:cs typeface="Times New Roman" panose="02020603050405020304" pitchFamily="18" charset="0"/>
              </a:rPr>
              <a:t> слайда / 2-4</a:t>
            </a:r>
            <a:r>
              <a:rPr lang="en-US" sz="3200" i="1" kern="100" dirty="0">
                <a:effectLst/>
                <a:latin typeface="Times New Roman" panose="02020603050405020304" pitchFamily="18" charset="0"/>
                <a:ea typeface="DengXian" panose="02010600030101010101" pitchFamily="2" charset="-122"/>
                <a:cs typeface="Times New Roman" panose="02020603050405020304" pitchFamily="18" charset="0"/>
              </a:rPr>
              <a:t> slides</a:t>
            </a:r>
            <a:endParaRPr lang="ru-KZ" sz="3200" dirty="0"/>
          </a:p>
        </p:txBody>
      </p:sp>
    </p:spTree>
    <p:extLst>
      <p:ext uri="{BB962C8B-B14F-4D97-AF65-F5344CB8AC3E}">
        <p14:creationId xmlns:p14="http://schemas.microsoft.com/office/powerpoint/2010/main" val="3352582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Рисунок 15">
            <a:extLst>
              <a:ext uri="{FF2B5EF4-FFF2-40B4-BE49-F238E27FC236}">
                <a16:creationId xmlns:a16="http://schemas.microsoft.com/office/drawing/2014/main" id="{7D919CEA-4F00-D591-9536-799F730A9ADD}"/>
              </a:ext>
            </a:extLst>
          </p:cNvPr>
          <p:cNvPicPr>
            <a:picLocks noChangeAspect="1"/>
          </p:cNvPicPr>
          <p:nvPr/>
        </p:nvPicPr>
        <p:blipFill>
          <a:blip r:embed="rId3"/>
          <a:stretch>
            <a:fillRect/>
          </a:stretch>
        </p:blipFill>
        <p:spPr>
          <a:xfrm>
            <a:off x="279629" y="1294222"/>
            <a:ext cx="7877175" cy="4352925"/>
          </a:xfrm>
          <a:prstGeom prst="rect">
            <a:avLst/>
          </a:prstGeom>
        </p:spPr>
      </p:pic>
      <p:sp>
        <p:nvSpPr>
          <p:cNvPr id="17" name="TextBox 16">
            <a:extLst>
              <a:ext uri="{FF2B5EF4-FFF2-40B4-BE49-F238E27FC236}">
                <a16:creationId xmlns:a16="http://schemas.microsoft.com/office/drawing/2014/main" id="{3011C72F-EA6B-881E-125D-8A40BBC8BC79}"/>
              </a:ext>
            </a:extLst>
          </p:cNvPr>
          <p:cNvSpPr txBox="1"/>
          <p:nvPr/>
        </p:nvSpPr>
        <p:spPr>
          <a:xfrm>
            <a:off x="8197233" y="1464044"/>
            <a:ext cx="3557295" cy="3785652"/>
          </a:xfrm>
          <a:prstGeom prst="rect">
            <a:avLst/>
          </a:prstGeom>
          <a:noFill/>
        </p:spPr>
        <p:txBody>
          <a:bodyPr wrap="square">
            <a:spAutoFit/>
          </a:bodyPr>
          <a:lstStyle/>
          <a:p>
            <a:pPr algn="just"/>
            <a:r>
              <a:rPr lang="ru-RU" sz="2000" dirty="0">
                <a:latin typeface="Times New Roman" panose="02020603050405020304" pitchFamily="18" charset="0"/>
                <a:cs typeface="Times New Roman" panose="02020603050405020304" pitchFamily="18" charset="0"/>
              </a:rPr>
              <a:t>Из результатов исследования следует, что разработанная прогностическая модель на прогнозируемом интервале имеет среднюю абсолютную ошибку (MAE) примерно 13,5 МВт. Однако пиковые расхождения могут достигать до 200 МВт. Среднеквадратическая ошибка модели (RMSE) равна 27,8 МВт. </a:t>
            </a:r>
          </a:p>
        </p:txBody>
      </p:sp>
      <p:grpSp>
        <p:nvGrpSpPr>
          <p:cNvPr id="7" name="Группа 6">
            <a:extLst>
              <a:ext uri="{FF2B5EF4-FFF2-40B4-BE49-F238E27FC236}">
                <a16:creationId xmlns:a16="http://schemas.microsoft.com/office/drawing/2014/main" id="{3E333EDB-ACF1-A591-1886-321DE62E2C74}"/>
              </a:ext>
            </a:extLst>
          </p:cNvPr>
          <p:cNvGrpSpPr/>
          <p:nvPr/>
        </p:nvGrpSpPr>
        <p:grpSpPr>
          <a:xfrm>
            <a:off x="0" y="0"/>
            <a:ext cx="12192000" cy="1045259"/>
            <a:chOff x="0" y="0"/>
            <a:chExt cx="12192000" cy="1045259"/>
          </a:xfrm>
        </p:grpSpPr>
        <p:sp>
          <p:nvSpPr>
            <p:cNvPr id="8" name="Прямоугольник 7">
              <a:extLst>
                <a:ext uri="{FF2B5EF4-FFF2-40B4-BE49-F238E27FC236}">
                  <a16:creationId xmlns:a16="http://schemas.microsoft.com/office/drawing/2014/main" id="{DB4C427F-CFEE-6C3D-7402-EA92A05640CD}"/>
                </a:ext>
              </a:extLst>
            </p:cNvPr>
            <p:cNvSpPr/>
            <p:nvPr/>
          </p:nvSpPr>
          <p:spPr>
            <a:xfrm>
              <a:off x="0" y="239062"/>
              <a:ext cx="12192000" cy="467127"/>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Прямоугольник 8">
              <a:extLst>
                <a:ext uri="{FF2B5EF4-FFF2-40B4-BE49-F238E27FC236}">
                  <a16:creationId xmlns:a16="http://schemas.microsoft.com/office/drawing/2014/main" id="{3048C826-A2D2-E554-0072-EE3E90A8C390}"/>
                </a:ext>
              </a:extLst>
            </p:cNvPr>
            <p:cNvSpPr/>
            <p:nvPr/>
          </p:nvSpPr>
          <p:spPr>
            <a:xfrm>
              <a:off x="979636" y="214262"/>
              <a:ext cx="10539264" cy="830997"/>
            </a:xfrm>
            <a:prstGeom prst="rect">
              <a:avLst/>
            </a:prstGeom>
          </p:spPr>
          <p:txBody>
            <a:bodyPr wrap="square" anchor="t">
              <a:spAutoFit/>
            </a:bodyPr>
            <a:lstStyle/>
            <a:p>
              <a:r>
                <a:rPr lang="en-US" sz="2400" b="1" dirty="0">
                  <a:solidFill>
                    <a:schemeClr val="bg1"/>
                  </a:solidFill>
                  <a:latin typeface="Times New Roman" panose="02020603050405020304" pitchFamily="18" charset="0"/>
                  <a:ea typeface="+mn-lt"/>
                  <a:cs typeface="Times New Roman" panose="02020603050405020304" pitchFamily="18" charset="0"/>
                </a:rPr>
                <a:t>Example</a:t>
              </a:r>
              <a:r>
                <a:rPr lang="ru-RU" sz="2400" b="1" dirty="0">
                  <a:solidFill>
                    <a:schemeClr val="bg1"/>
                  </a:solidFill>
                  <a:latin typeface="Times New Roman" panose="02020603050405020304" pitchFamily="18" charset="0"/>
                  <a:ea typeface="+mn-lt"/>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IMPLEMENTATION OF THE MODEL	</a:t>
              </a:r>
            </a:p>
            <a:p>
              <a:endParaRPr lang="ru-RU" sz="2400" b="1" dirty="0">
                <a:solidFill>
                  <a:schemeClr val="bg1"/>
                </a:solidFill>
                <a:latin typeface="Times New Roman" panose="02020603050405020304" pitchFamily="18" charset="0"/>
                <a:ea typeface="+mn-lt"/>
                <a:cs typeface="Times New Roman" panose="02020603050405020304" pitchFamily="18" charset="0"/>
              </a:endParaRPr>
            </a:p>
          </p:txBody>
        </p:sp>
        <p:sp>
          <p:nvSpPr>
            <p:cNvPr id="10" name="Пятиугольник 55">
              <a:extLst>
                <a:ext uri="{FF2B5EF4-FFF2-40B4-BE49-F238E27FC236}">
                  <a16:creationId xmlns:a16="http://schemas.microsoft.com/office/drawing/2014/main" id="{9F13D4B9-98A0-2415-74B1-7D53C0D0B17A}"/>
                </a:ext>
              </a:extLst>
            </p:cNvPr>
            <p:cNvSpPr/>
            <p:nvPr/>
          </p:nvSpPr>
          <p:spPr>
            <a:xfrm rot="5400000">
              <a:off x="16369" y="101765"/>
              <a:ext cx="901896" cy="698366"/>
            </a:xfrm>
            <a:prstGeom prst="homePlate">
              <a:avLst>
                <a:gd name="adj" fmla="val 22381"/>
              </a:avLst>
            </a:prstGeom>
            <a:solidFill>
              <a:srgbClr val="1CB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 name="Рисунок 10">
              <a:extLst>
                <a:ext uri="{FF2B5EF4-FFF2-40B4-BE49-F238E27FC236}">
                  <a16:creationId xmlns:a16="http://schemas.microsoft.com/office/drawing/2014/main" id="{728EF507-2A00-C975-9AB7-1BD345B56FC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541" y="276220"/>
              <a:ext cx="593734" cy="305513"/>
            </a:xfrm>
            <a:prstGeom prst="rect">
              <a:avLst/>
            </a:prstGeom>
          </p:spPr>
        </p:pic>
      </p:grpSp>
    </p:spTree>
    <p:extLst>
      <p:ext uri="{BB962C8B-B14F-4D97-AF65-F5344CB8AC3E}">
        <p14:creationId xmlns:p14="http://schemas.microsoft.com/office/powerpoint/2010/main" val="1730172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78255997-E8DF-E2CB-2CE9-7965A7F6DF22}"/>
              </a:ext>
            </a:extLst>
          </p:cNvPr>
          <p:cNvPicPr>
            <a:picLocks noChangeAspect="1"/>
          </p:cNvPicPr>
          <p:nvPr/>
        </p:nvPicPr>
        <p:blipFill>
          <a:blip r:embed="rId3"/>
          <a:stretch>
            <a:fillRect/>
          </a:stretch>
        </p:blipFill>
        <p:spPr>
          <a:xfrm>
            <a:off x="317147" y="832757"/>
            <a:ext cx="6738565" cy="3389539"/>
          </a:xfrm>
          <a:prstGeom prst="rect">
            <a:avLst/>
          </a:prstGeom>
        </p:spPr>
      </p:pic>
      <p:pic>
        <p:nvPicPr>
          <p:cNvPr id="8" name="Рисунок 7">
            <a:extLst>
              <a:ext uri="{FF2B5EF4-FFF2-40B4-BE49-F238E27FC236}">
                <a16:creationId xmlns:a16="http://schemas.microsoft.com/office/drawing/2014/main" id="{19899229-384D-185A-96E4-D6D3BC54EBDB}"/>
              </a:ext>
            </a:extLst>
          </p:cNvPr>
          <p:cNvPicPr>
            <a:picLocks noChangeAspect="1"/>
          </p:cNvPicPr>
          <p:nvPr/>
        </p:nvPicPr>
        <p:blipFill>
          <a:blip r:embed="rId4"/>
          <a:stretch>
            <a:fillRect/>
          </a:stretch>
        </p:blipFill>
        <p:spPr>
          <a:xfrm>
            <a:off x="6497423" y="3209342"/>
            <a:ext cx="5734050" cy="3333750"/>
          </a:xfrm>
          <a:prstGeom prst="rect">
            <a:avLst/>
          </a:prstGeom>
        </p:spPr>
      </p:pic>
      <p:grpSp>
        <p:nvGrpSpPr>
          <p:cNvPr id="12" name="Группа 11">
            <a:extLst>
              <a:ext uri="{FF2B5EF4-FFF2-40B4-BE49-F238E27FC236}">
                <a16:creationId xmlns:a16="http://schemas.microsoft.com/office/drawing/2014/main" id="{E17C93AA-10B2-E386-F0DC-5EF61125AFC3}"/>
              </a:ext>
            </a:extLst>
          </p:cNvPr>
          <p:cNvGrpSpPr/>
          <p:nvPr/>
        </p:nvGrpSpPr>
        <p:grpSpPr>
          <a:xfrm>
            <a:off x="0" y="0"/>
            <a:ext cx="12192000" cy="901896"/>
            <a:chOff x="0" y="0"/>
            <a:chExt cx="12192000" cy="901896"/>
          </a:xfrm>
        </p:grpSpPr>
        <p:sp>
          <p:nvSpPr>
            <p:cNvPr id="13" name="Прямоугольник 12">
              <a:extLst>
                <a:ext uri="{FF2B5EF4-FFF2-40B4-BE49-F238E27FC236}">
                  <a16:creationId xmlns:a16="http://schemas.microsoft.com/office/drawing/2014/main" id="{3D119F7E-EBCA-738D-306C-51F6D3DF52BC}"/>
                </a:ext>
              </a:extLst>
            </p:cNvPr>
            <p:cNvSpPr/>
            <p:nvPr/>
          </p:nvSpPr>
          <p:spPr>
            <a:xfrm>
              <a:off x="0" y="239062"/>
              <a:ext cx="12192000" cy="467127"/>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Прямоугольник 13">
              <a:extLst>
                <a:ext uri="{FF2B5EF4-FFF2-40B4-BE49-F238E27FC236}">
                  <a16:creationId xmlns:a16="http://schemas.microsoft.com/office/drawing/2014/main" id="{FCB9D585-2117-967A-C761-DD9CFA5B9D1D}"/>
                </a:ext>
              </a:extLst>
            </p:cNvPr>
            <p:cNvSpPr/>
            <p:nvPr/>
          </p:nvSpPr>
          <p:spPr>
            <a:xfrm>
              <a:off x="979636" y="214262"/>
              <a:ext cx="10539264" cy="461665"/>
            </a:xfrm>
            <a:prstGeom prst="rect">
              <a:avLst/>
            </a:prstGeom>
          </p:spPr>
          <p:txBody>
            <a:bodyPr wrap="square" anchor="t">
              <a:spAutoFit/>
            </a:bodyPr>
            <a:lstStyle/>
            <a:p>
              <a:r>
                <a:rPr lang="en-US" sz="2400" b="1" dirty="0">
                  <a:solidFill>
                    <a:schemeClr val="bg1"/>
                  </a:solidFill>
                  <a:latin typeface="Times New Roman" panose="02020603050405020304" pitchFamily="18" charset="0"/>
                  <a:ea typeface="+mn-lt"/>
                  <a:cs typeface="Times New Roman" panose="02020603050405020304" pitchFamily="18" charset="0"/>
                </a:rPr>
                <a:t>Example</a:t>
              </a:r>
              <a:r>
                <a:rPr lang="ru-RU" sz="2400" b="1" dirty="0">
                  <a:solidFill>
                    <a:schemeClr val="bg1"/>
                  </a:solidFill>
                  <a:latin typeface="Times New Roman" panose="02020603050405020304" pitchFamily="18" charset="0"/>
                  <a:ea typeface="+mn-lt"/>
                  <a:cs typeface="Times New Roman" panose="02020603050405020304" pitchFamily="18" charset="0"/>
                </a:rPr>
                <a:t>			 </a:t>
              </a:r>
              <a:r>
                <a:rPr lang="en-US" sz="2400" b="1" dirty="0">
                  <a:solidFill>
                    <a:schemeClr val="bg1"/>
                  </a:solidFill>
                  <a:latin typeface="Times New Roman" panose="02020603050405020304" pitchFamily="18" charset="0"/>
                  <a:ea typeface="+mn-lt"/>
                  <a:cs typeface="Times New Roman" panose="02020603050405020304" pitchFamily="18" charset="0"/>
                </a:rPr>
                <a:t>RESULTS</a:t>
              </a:r>
              <a:endParaRPr lang="ru-RU" sz="2400" b="1" dirty="0">
                <a:solidFill>
                  <a:schemeClr val="bg1"/>
                </a:solidFill>
                <a:latin typeface="Times New Roman" panose="02020603050405020304" pitchFamily="18" charset="0"/>
                <a:ea typeface="+mn-lt"/>
                <a:cs typeface="Times New Roman" panose="02020603050405020304" pitchFamily="18" charset="0"/>
              </a:endParaRPr>
            </a:p>
          </p:txBody>
        </p:sp>
        <p:sp>
          <p:nvSpPr>
            <p:cNvPr id="15" name="Пятиугольник 55">
              <a:extLst>
                <a:ext uri="{FF2B5EF4-FFF2-40B4-BE49-F238E27FC236}">
                  <a16:creationId xmlns:a16="http://schemas.microsoft.com/office/drawing/2014/main" id="{2922F2CE-FF44-C7D5-2243-1BDA231CEA5D}"/>
                </a:ext>
              </a:extLst>
            </p:cNvPr>
            <p:cNvSpPr/>
            <p:nvPr/>
          </p:nvSpPr>
          <p:spPr>
            <a:xfrm rot="5400000">
              <a:off x="16369" y="101765"/>
              <a:ext cx="901896" cy="698366"/>
            </a:xfrm>
            <a:prstGeom prst="homePlate">
              <a:avLst>
                <a:gd name="adj" fmla="val 22381"/>
              </a:avLst>
            </a:prstGeom>
            <a:solidFill>
              <a:srgbClr val="1CB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6" name="Рисунок 15">
              <a:extLst>
                <a:ext uri="{FF2B5EF4-FFF2-40B4-BE49-F238E27FC236}">
                  <a16:creationId xmlns:a16="http://schemas.microsoft.com/office/drawing/2014/main" id="{D03FD3E8-1708-E4FD-1CB3-AA6C06A829D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70541" y="276220"/>
              <a:ext cx="593734" cy="305513"/>
            </a:xfrm>
            <a:prstGeom prst="rect">
              <a:avLst/>
            </a:prstGeom>
          </p:spPr>
        </p:pic>
      </p:grpSp>
    </p:spTree>
    <p:extLst>
      <p:ext uri="{BB962C8B-B14F-4D97-AF65-F5344CB8AC3E}">
        <p14:creationId xmlns:p14="http://schemas.microsoft.com/office/powerpoint/2010/main" val="792595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76CB32-901A-4DA0-AA8A-9A7B5A88BFCD}"/>
              </a:ext>
            </a:extLst>
          </p:cNvPr>
          <p:cNvSpPr>
            <a:spLocks noGrp="1"/>
          </p:cNvSpPr>
          <p:nvPr>
            <p:ph type="title"/>
          </p:nvPr>
        </p:nvSpPr>
        <p:spPr>
          <a:xfrm>
            <a:off x="118134" y="688465"/>
            <a:ext cx="11653520" cy="757646"/>
          </a:xfrm>
        </p:spPr>
        <p:txBody>
          <a:bodyPr rtlCol="0">
            <a:normAutofit/>
          </a:bodyPr>
          <a:lstStyle/>
          <a:p>
            <a:pPr algn="ctr"/>
            <a:r>
              <a:rPr lang="en-US" dirty="0">
                <a:solidFill>
                  <a:schemeClr val="accent1">
                    <a:lumMod val="75000"/>
                  </a:schemeClr>
                </a:solidFill>
              </a:rPr>
              <a:t>Conclusion</a:t>
            </a:r>
            <a:endParaRPr lang="ru-RU" dirty="0">
              <a:solidFill>
                <a:schemeClr val="accent1">
                  <a:lumMod val="75000"/>
                </a:schemeClr>
              </a:solidFill>
            </a:endParaRPr>
          </a:p>
        </p:txBody>
      </p:sp>
      <p:sp>
        <p:nvSpPr>
          <p:cNvPr id="6" name="TextBox 5">
            <a:extLst>
              <a:ext uri="{FF2B5EF4-FFF2-40B4-BE49-F238E27FC236}">
                <a16:creationId xmlns:a16="http://schemas.microsoft.com/office/drawing/2014/main" id="{8CA7FCB6-3172-8BEF-F2D0-60F5DB53AE56}"/>
              </a:ext>
            </a:extLst>
          </p:cNvPr>
          <p:cNvSpPr txBox="1"/>
          <p:nvPr/>
        </p:nvSpPr>
        <p:spPr>
          <a:xfrm>
            <a:off x="1323184" y="6391549"/>
            <a:ext cx="11299786" cy="369332"/>
          </a:xfrm>
          <a:prstGeom prst="rect">
            <a:avLst/>
          </a:prstGeom>
          <a:noFill/>
        </p:spPr>
        <p:txBody>
          <a:bodyPr wrap="square">
            <a:spAutoFit/>
          </a:bodyPr>
          <a:lstStyle/>
          <a:p>
            <a:r>
              <a:rPr lang="ru-RU" i="1" dirty="0">
                <a:solidFill>
                  <a:schemeClr val="bg1"/>
                </a:solidFill>
                <a:latin typeface="Times New Roman" panose="02020603050405020304" pitchFamily="18" charset="0"/>
                <a:cs typeface="Times New Roman" panose="02020603050405020304" pitchFamily="18" charset="0"/>
              </a:rPr>
              <a:t>Таким образом, были выполнены все задачи, поставленные в начале данной работы. </a:t>
            </a:r>
          </a:p>
        </p:txBody>
      </p:sp>
      <p:sp>
        <p:nvSpPr>
          <p:cNvPr id="5" name="TextBox 4">
            <a:extLst>
              <a:ext uri="{FF2B5EF4-FFF2-40B4-BE49-F238E27FC236}">
                <a16:creationId xmlns:a16="http://schemas.microsoft.com/office/drawing/2014/main" id="{6A586036-AD88-7196-094E-D03417A4DC44}"/>
              </a:ext>
            </a:extLst>
          </p:cNvPr>
          <p:cNvSpPr txBox="1"/>
          <p:nvPr/>
        </p:nvSpPr>
        <p:spPr>
          <a:xfrm>
            <a:off x="467317" y="2031180"/>
            <a:ext cx="11476653" cy="991618"/>
          </a:xfrm>
          <a:prstGeom prst="rect">
            <a:avLst/>
          </a:prstGeom>
          <a:noFill/>
        </p:spPr>
        <p:txBody>
          <a:bodyPr wrap="square">
            <a:spAutoFit/>
          </a:bodyPr>
          <a:lstStyle/>
          <a:p>
            <a:pPr lvl="0" algn="just">
              <a:lnSpc>
                <a:spcPct val="107000"/>
              </a:lnSpc>
              <a:spcAft>
                <a:spcPts val="800"/>
              </a:spcAft>
            </a:pPr>
            <a:r>
              <a:rPr lang="ru-RU" sz="2800" i="1" kern="100" dirty="0">
                <a:effectLst/>
                <a:latin typeface="Times New Roman" panose="02020603050405020304" pitchFamily="18" charset="0"/>
                <a:ea typeface="DengXian" panose="02010600030101010101" pitchFamily="2" charset="-122"/>
                <a:cs typeface="Times New Roman" panose="02020603050405020304" pitchFamily="18" charset="0"/>
              </a:rPr>
              <a:t>Заключение (по пунктам, что было выполнено, должно соответствовать задачам работы)</a:t>
            </a:r>
            <a:endParaRPr lang="ru-RU" sz="2800" i="1"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3" name="TextBox 2">
            <a:extLst>
              <a:ext uri="{FF2B5EF4-FFF2-40B4-BE49-F238E27FC236}">
                <a16:creationId xmlns:a16="http://schemas.microsoft.com/office/drawing/2014/main" id="{162ED5DD-CE3A-5F92-EE9E-908B0D746EED}"/>
              </a:ext>
            </a:extLst>
          </p:cNvPr>
          <p:cNvSpPr txBox="1"/>
          <p:nvPr/>
        </p:nvSpPr>
        <p:spPr>
          <a:xfrm>
            <a:off x="421523" y="3241393"/>
            <a:ext cx="11448660" cy="3025700"/>
          </a:xfrm>
          <a:prstGeom prst="rect">
            <a:avLst/>
          </a:prstGeom>
          <a:noFill/>
        </p:spPr>
        <p:txBody>
          <a:bodyPr wrap="square">
            <a:spAutoFit/>
          </a:bodyPr>
          <a:lstStyle/>
          <a:p>
            <a:pPr marL="457200" indent="-457200">
              <a:lnSpc>
                <a:spcPct val="115000"/>
              </a:lnSpc>
              <a:buFont typeface="Arial" panose="020B0604020202020204" pitchFamily="34" charset="0"/>
              <a:buChar char="•"/>
            </a:pPr>
            <a:r>
              <a:rPr lang="ru-RU" sz="2800" dirty="0">
                <a:effectLst/>
                <a:latin typeface="Times New Roman" panose="02020603050405020304" pitchFamily="18" charset="0"/>
                <a:ea typeface="Calibri" panose="020F0502020204030204" pitchFamily="34" charset="0"/>
                <a:cs typeface="Times New Roman" panose="02020603050405020304" pitchFamily="18" charset="0"/>
              </a:rPr>
              <a:t>Проанализированы современные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IT</a:t>
            </a:r>
            <a:r>
              <a:rPr lang="ru-RU" sz="2800" dirty="0">
                <a:effectLst/>
                <a:latin typeface="Times New Roman" panose="02020603050405020304" pitchFamily="18" charset="0"/>
                <a:ea typeface="Calibri" panose="020F0502020204030204" pitchFamily="34" charset="0"/>
                <a:cs typeface="Times New Roman" panose="02020603050405020304" pitchFamily="18" charset="0"/>
              </a:rPr>
              <a:t> подходы </a:t>
            </a:r>
            <a:r>
              <a:rPr lang="ru-RU" sz="2800" dirty="0">
                <a:effectLst/>
                <a:latin typeface="Times New Roman" panose="02020603050405020304" pitchFamily="18" charset="0"/>
                <a:ea typeface="Arial" panose="020B0604020202020204" pitchFamily="34" charset="0"/>
                <a:cs typeface="Times New Roman" panose="02020603050405020304" pitchFamily="18" charset="0"/>
              </a:rPr>
              <a:t>в контексте применения к медицинским задачам</a:t>
            </a:r>
          </a:p>
          <a:p>
            <a:pPr marL="457200" indent="-457200">
              <a:lnSpc>
                <a:spcPct val="115000"/>
              </a:lnSpc>
              <a:buFont typeface="Arial" panose="020B0604020202020204" pitchFamily="34" charset="0"/>
              <a:buChar char="•"/>
            </a:pPr>
            <a:r>
              <a:rPr lang="ru-RU" sz="2800" dirty="0">
                <a:effectLst/>
                <a:latin typeface="Times New Roman" panose="02020603050405020304" pitchFamily="18" charset="0"/>
                <a:ea typeface="Calibri" panose="020F0502020204030204" pitchFamily="34" charset="0"/>
                <a:cs typeface="Times New Roman" panose="02020603050405020304" pitchFamily="18" charset="0"/>
              </a:rPr>
              <a:t>Выполнен анализ и обработка входных данных</a:t>
            </a:r>
          </a:p>
          <a:p>
            <a:pPr marL="457200" indent="-457200">
              <a:lnSpc>
                <a:spcPct val="115000"/>
              </a:lnSpc>
              <a:buFont typeface="Arial" panose="020B0604020202020204" pitchFamily="34" charset="0"/>
              <a:buChar char="•"/>
            </a:pPr>
            <a:r>
              <a:rPr lang="ru-RU" sz="2800" dirty="0">
                <a:effectLst/>
                <a:latin typeface="Times New Roman" panose="02020603050405020304" pitchFamily="18" charset="0"/>
                <a:ea typeface="Calibri" panose="020F0502020204030204" pitchFamily="34" charset="0"/>
                <a:cs typeface="Times New Roman" panose="02020603050405020304" pitchFamily="18" charset="0"/>
              </a:rPr>
              <a:t>Выбраны и описаны </a:t>
            </a:r>
            <a:r>
              <a:rPr lang="ru-RU" sz="2800" dirty="0">
                <a:latin typeface="Times New Roman" panose="02020603050405020304" pitchFamily="18" charset="0"/>
                <a:ea typeface="Calibri" panose="020F0502020204030204" pitchFamily="34" charset="0"/>
                <a:cs typeface="Times New Roman" panose="02020603050405020304" pitchFamily="18" charset="0"/>
              </a:rPr>
              <a:t>нейронные сети</a:t>
            </a:r>
            <a:r>
              <a:rPr lang="ru-RU"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0" i="0" dirty="0">
                <a:solidFill>
                  <a:srgbClr val="000000"/>
                </a:solidFill>
                <a:effectLst/>
                <a:latin typeface="Times New Roman" panose="02020603050405020304" pitchFamily="18" charset="0"/>
              </a:rPr>
              <a:t>VGG19</a:t>
            </a:r>
            <a:r>
              <a:rPr lang="ru-RU" sz="2800" b="0" i="0" dirty="0">
                <a:solidFill>
                  <a:srgbClr val="000000"/>
                </a:solidFill>
                <a:effectLst/>
                <a:latin typeface="Times New Roman" panose="02020603050405020304" pitchFamily="18" charset="0"/>
              </a:rPr>
              <a:t> и </a:t>
            </a:r>
            <a:r>
              <a:rPr lang="en-US" sz="2800" b="0" i="0" dirty="0">
                <a:solidFill>
                  <a:srgbClr val="000000"/>
                </a:solidFill>
                <a:effectLst/>
                <a:latin typeface="Times New Roman" panose="02020603050405020304" pitchFamily="18" charset="0"/>
              </a:rPr>
              <a:t>ResNet50</a:t>
            </a:r>
            <a:endParaRPr lang="ru-RU"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115000"/>
              </a:lnSpc>
              <a:buFont typeface="Arial" panose="020B0604020202020204" pitchFamily="34" charset="0"/>
              <a:buChar char="•"/>
            </a:pPr>
            <a:r>
              <a:rPr lang="ru-RU" sz="2800" dirty="0">
                <a:effectLst/>
                <a:latin typeface="Times New Roman" panose="02020603050405020304" pitchFamily="18" charset="0"/>
                <a:ea typeface="Calibri" panose="020F0502020204030204" pitchFamily="34" charset="0"/>
                <a:cs typeface="Times New Roman" panose="02020603050405020304" pitchFamily="18" charset="0"/>
              </a:rPr>
              <a:t>Разработан программный модуль</a:t>
            </a:r>
          </a:p>
          <a:p>
            <a:pPr marL="457200" indent="-457200">
              <a:lnSpc>
                <a:spcPct val="115000"/>
              </a:lnSpc>
              <a:buFont typeface="Arial" panose="020B0604020202020204" pitchFamily="34" charset="0"/>
              <a:buChar char="•"/>
            </a:pPr>
            <a:r>
              <a:rPr lang="ru-RU" sz="2800" dirty="0">
                <a:effectLst/>
                <a:latin typeface="Times New Roman" panose="02020603050405020304" pitchFamily="18" charset="0"/>
                <a:ea typeface="Arial" panose="020B0604020202020204" pitchFamily="34" charset="0"/>
                <a:cs typeface="Times New Roman" panose="02020603050405020304" pitchFamily="18" charset="0"/>
              </a:rPr>
              <a:t>Проанализированы полученные результаты</a:t>
            </a:r>
          </a:p>
        </p:txBody>
      </p:sp>
      <p:grpSp>
        <p:nvGrpSpPr>
          <p:cNvPr id="11" name="Группа 10">
            <a:extLst>
              <a:ext uri="{FF2B5EF4-FFF2-40B4-BE49-F238E27FC236}">
                <a16:creationId xmlns:a16="http://schemas.microsoft.com/office/drawing/2014/main" id="{FF4F2AEB-CDF8-394C-71F8-CC623256C2E8}"/>
              </a:ext>
            </a:extLst>
          </p:cNvPr>
          <p:cNvGrpSpPr/>
          <p:nvPr/>
        </p:nvGrpSpPr>
        <p:grpSpPr>
          <a:xfrm>
            <a:off x="0" y="0"/>
            <a:ext cx="12192000" cy="901896"/>
            <a:chOff x="0" y="0"/>
            <a:chExt cx="12192000" cy="901896"/>
          </a:xfrm>
        </p:grpSpPr>
        <p:sp>
          <p:nvSpPr>
            <p:cNvPr id="12" name="Прямоугольник 11">
              <a:extLst>
                <a:ext uri="{FF2B5EF4-FFF2-40B4-BE49-F238E27FC236}">
                  <a16:creationId xmlns:a16="http://schemas.microsoft.com/office/drawing/2014/main" id="{6ED940D9-A4BE-A929-546A-670D8C2C3996}"/>
                </a:ext>
              </a:extLst>
            </p:cNvPr>
            <p:cNvSpPr/>
            <p:nvPr/>
          </p:nvSpPr>
          <p:spPr>
            <a:xfrm>
              <a:off x="0" y="239062"/>
              <a:ext cx="12192000" cy="467127"/>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Прямоугольник 12">
              <a:extLst>
                <a:ext uri="{FF2B5EF4-FFF2-40B4-BE49-F238E27FC236}">
                  <a16:creationId xmlns:a16="http://schemas.microsoft.com/office/drawing/2014/main" id="{06D06D2B-6A89-A370-E5B2-368E46AB33ED}"/>
                </a:ext>
              </a:extLst>
            </p:cNvPr>
            <p:cNvSpPr/>
            <p:nvPr/>
          </p:nvSpPr>
          <p:spPr>
            <a:xfrm>
              <a:off x="979636" y="214262"/>
              <a:ext cx="10539264" cy="461665"/>
            </a:xfrm>
            <a:prstGeom prst="rect">
              <a:avLst/>
            </a:prstGeom>
          </p:spPr>
          <p:txBody>
            <a:bodyPr wrap="square" anchor="t">
              <a:spAutoFit/>
            </a:bodyPr>
            <a:lstStyle/>
            <a:p>
              <a:r>
                <a:rPr lang="en-US" sz="2400" b="1" dirty="0">
                  <a:solidFill>
                    <a:schemeClr val="bg1"/>
                  </a:solidFill>
                  <a:latin typeface="Times New Roman" panose="02020603050405020304" pitchFamily="18" charset="0"/>
                  <a:ea typeface="+mn-lt"/>
                  <a:cs typeface="Times New Roman" panose="02020603050405020304" pitchFamily="18" charset="0"/>
                </a:rPr>
                <a:t>Slide content requirements</a:t>
              </a:r>
              <a:endParaRPr lang="ru-RU" sz="2400" b="1" dirty="0">
                <a:solidFill>
                  <a:schemeClr val="bg1"/>
                </a:solidFill>
                <a:latin typeface="Times New Roman" panose="02020603050405020304" pitchFamily="18" charset="0"/>
                <a:ea typeface="+mn-lt"/>
                <a:cs typeface="Times New Roman" panose="02020603050405020304" pitchFamily="18" charset="0"/>
              </a:endParaRPr>
            </a:p>
          </p:txBody>
        </p:sp>
        <p:sp>
          <p:nvSpPr>
            <p:cNvPr id="14" name="Пятиугольник 55">
              <a:extLst>
                <a:ext uri="{FF2B5EF4-FFF2-40B4-BE49-F238E27FC236}">
                  <a16:creationId xmlns:a16="http://schemas.microsoft.com/office/drawing/2014/main" id="{428767B1-E0AE-21ED-D292-92FCDEA0FD6E}"/>
                </a:ext>
              </a:extLst>
            </p:cNvPr>
            <p:cNvSpPr/>
            <p:nvPr/>
          </p:nvSpPr>
          <p:spPr>
            <a:xfrm rot="5400000">
              <a:off x="16369" y="101765"/>
              <a:ext cx="901896" cy="698366"/>
            </a:xfrm>
            <a:prstGeom prst="homePlate">
              <a:avLst>
                <a:gd name="adj" fmla="val 22381"/>
              </a:avLst>
            </a:prstGeom>
            <a:solidFill>
              <a:srgbClr val="1CB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5" name="Рисунок 14">
              <a:extLst>
                <a:ext uri="{FF2B5EF4-FFF2-40B4-BE49-F238E27FC236}">
                  <a16:creationId xmlns:a16="http://schemas.microsoft.com/office/drawing/2014/main" id="{4864CF82-C2EF-B492-91C3-B0BE7E6CC6B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0541" y="276220"/>
              <a:ext cx="593734" cy="305513"/>
            </a:xfrm>
            <a:prstGeom prst="rect">
              <a:avLst/>
            </a:prstGeom>
          </p:spPr>
        </p:pic>
      </p:grpSp>
      <p:sp>
        <p:nvSpPr>
          <p:cNvPr id="16" name="TextBox 15">
            <a:extLst>
              <a:ext uri="{FF2B5EF4-FFF2-40B4-BE49-F238E27FC236}">
                <a16:creationId xmlns:a16="http://schemas.microsoft.com/office/drawing/2014/main" id="{3DB08F9E-A9FB-511A-A947-596824159DF1}"/>
              </a:ext>
            </a:extLst>
          </p:cNvPr>
          <p:cNvSpPr txBox="1"/>
          <p:nvPr/>
        </p:nvSpPr>
        <p:spPr>
          <a:xfrm>
            <a:off x="5160605" y="1260996"/>
            <a:ext cx="1812472" cy="584775"/>
          </a:xfrm>
          <a:prstGeom prst="rect">
            <a:avLst/>
          </a:prstGeom>
          <a:noFill/>
        </p:spPr>
        <p:txBody>
          <a:bodyPr wrap="square">
            <a:spAutoFit/>
          </a:bodyPr>
          <a:lstStyle/>
          <a:p>
            <a:r>
              <a:rPr lang="en-US" sz="3200" i="1" kern="100" dirty="0">
                <a:effectLst/>
                <a:latin typeface="Times New Roman" panose="02020603050405020304" pitchFamily="18" charset="0"/>
                <a:ea typeface="DengXian" panose="02010600030101010101" pitchFamily="2" charset="-122"/>
                <a:cs typeface="Times New Roman" panose="02020603050405020304" pitchFamily="18" charset="0"/>
              </a:rPr>
              <a:t>1 slid</a:t>
            </a:r>
            <a:r>
              <a:rPr lang="en-US" sz="3200" i="1" kern="100" dirty="0">
                <a:latin typeface="Times New Roman" panose="02020603050405020304" pitchFamily="18" charset="0"/>
                <a:ea typeface="DengXian" panose="02010600030101010101" pitchFamily="2" charset="-122"/>
                <a:cs typeface="Times New Roman" panose="02020603050405020304" pitchFamily="18" charset="0"/>
              </a:rPr>
              <a:t>e</a:t>
            </a:r>
            <a:endParaRPr lang="ru-KZ" sz="3200" dirty="0"/>
          </a:p>
        </p:txBody>
      </p:sp>
    </p:spTree>
    <p:extLst>
      <p:ext uri="{BB962C8B-B14F-4D97-AF65-F5344CB8AC3E}">
        <p14:creationId xmlns:p14="http://schemas.microsoft.com/office/powerpoint/2010/main" val="1410877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22">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Freeform: Shape 24">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 name="Freeform: Shape 26">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a:extLst>
              <a:ext uri="{FF2B5EF4-FFF2-40B4-BE49-F238E27FC236}">
                <a16:creationId xmlns:a16="http://schemas.microsoft.com/office/drawing/2014/main" id="{4010AF38-26DF-48B3-952C-4A9091D6863C}"/>
              </a:ext>
            </a:extLst>
          </p:cNvPr>
          <p:cNvSpPr>
            <a:spLocks noGrp="1"/>
          </p:cNvSpPr>
          <p:nvPr>
            <p:ph type="ctrTitle"/>
          </p:nvPr>
        </p:nvSpPr>
        <p:spPr>
          <a:xfrm>
            <a:off x="1524003" y="1999615"/>
            <a:ext cx="9144000" cy="2764028"/>
          </a:xfrm>
        </p:spPr>
        <p:txBody>
          <a:bodyPr rtlCol="0" anchor="ctr">
            <a:normAutofit/>
          </a:bodyPr>
          <a:lstStyle/>
          <a:p>
            <a:r>
              <a:rPr lang="en-US" sz="7200" i="0" u="none" strike="noStrike" dirty="0">
                <a:solidFill>
                  <a:schemeClr val="tx2">
                    <a:lumMod val="75000"/>
                    <a:lumOff val="25000"/>
                  </a:schemeClr>
                </a:solidFill>
                <a:effectLst/>
              </a:rPr>
              <a:t>Thank you for your attention !</a:t>
            </a:r>
            <a:endParaRPr lang="ru-RU" sz="7200" dirty="0">
              <a:solidFill>
                <a:schemeClr val="tx2">
                  <a:lumMod val="75000"/>
                  <a:lumOff val="25000"/>
                </a:schemeClr>
              </a:solidFill>
            </a:endParaRPr>
          </a:p>
        </p:txBody>
      </p:sp>
      <p:sp>
        <p:nvSpPr>
          <p:cNvPr id="29" name="Rectangle 28">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7931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E651C874-3EBB-1353-29BA-6AF18CB5C70C}"/>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5367A081-ABD7-C79D-ED25-B4AF5CDC7342}"/>
              </a:ext>
            </a:extLst>
          </p:cNvPr>
          <p:cNvSpPr>
            <a:spLocks noChangeArrowheads="1"/>
          </p:cNvSpPr>
          <p:nvPr/>
        </p:nvSpPr>
        <p:spPr bwMode="auto">
          <a:xfrm>
            <a:off x="8077199" y="2754358"/>
            <a:ext cx="349431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4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График предзащит</a:t>
            </a:r>
            <a:endParaRPr kumimoji="0" lang="en-GB" altLang="ru-RU" sz="4800" b="0" i="0" u="none" strike="noStrike" cap="none" normalizeH="0" baseline="0" dirty="0">
              <a:ln>
                <a:noFill/>
              </a:ln>
              <a:solidFill>
                <a:schemeClr val="tx1"/>
              </a:solidFill>
              <a:effectLst/>
              <a:latin typeface="Arial" panose="020B0604020202020204" pitchFamily="34" charset="0"/>
            </a:endParaRPr>
          </a:p>
        </p:txBody>
      </p:sp>
      <p:pic>
        <p:nvPicPr>
          <p:cNvPr id="6" name="Рисунок 5">
            <a:extLst>
              <a:ext uri="{FF2B5EF4-FFF2-40B4-BE49-F238E27FC236}">
                <a16:creationId xmlns:a16="http://schemas.microsoft.com/office/drawing/2014/main" id="{5E837CD4-ED39-3906-A6A1-E7C776121E1A}"/>
              </a:ext>
            </a:extLst>
          </p:cNvPr>
          <p:cNvPicPr>
            <a:picLocks noChangeAspect="1"/>
          </p:cNvPicPr>
          <p:nvPr/>
        </p:nvPicPr>
        <p:blipFill>
          <a:blip r:embed="rId3"/>
          <a:stretch>
            <a:fillRect/>
          </a:stretch>
        </p:blipFill>
        <p:spPr>
          <a:xfrm>
            <a:off x="129334" y="348342"/>
            <a:ext cx="6559485" cy="6362701"/>
          </a:xfrm>
          <a:prstGeom prst="rect">
            <a:avLst/>
          </a:prstGeom>
        </p:spPr>
      </p:pic>
    </p:spTree>
    <p:extLst>
      <p:ext uri="{BB962C8B-B14F-4D97-AF65-F5344CB8AC3E}">
        <p14:creationId xmlns:p14="http://schemas.microsoft.com/office/powerpoint/2010/main" val="3931216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42B7B3-C074-DD96-294B-DC8D13D9481C}"/>
              </a:ext>
            </a:extLst>
          </p:cNvPr>
          <p:cNvSpPr txBox="1"/>
          <p:nvPr/>
        </p:nvSpPr>
        <p:spPr>
          <a:xfrm>
            <a:off x="4773384" y="1074509"/>
            <a:ext cx="6887029" cy="4708981"/>
          </a:xfrm>
          <a:prstGeom prst="rect">
            <a:avLst/>
          </a:prstGeom>
          <a:noFill/>
        </p:spPr>
        <p:txBody>
          <a:bodyPr wrap="square" rtlCol="0">
            <a:spAutoFit/>
          </a:bodyPr>
          <a:lstStyle/>
          <a:p>
            <a:pPr algn="ctr"/>
            <a:r>
              <a:rPr lang="ru-RU" sz="6000" b="1" i="1" dirty="0">
                <a:solidFill>
                  <a:srgbClr val="4178C9"/>
                </a:solidFill>
                <a:latin typeface="Times New Roman" panose="02020603050405020304" pitchFamily="18" charset="0"/>
                <a:cs typeface="Times New Roman" panose="02020603050405020304" pitchFamily="18" charset="0"/>
              </a:rPr>
              <a:t>Структура и содержание дипломной работы</a:t>
            </a:r>
          </a:p>
          <a:p>
            <a:pPr algn="ctr"/>
            <a:r>
              <a:rPr lang="ru-RU" sz="6000" b="1" i="1" dirty="0">
                <a:solidFill>
                  <a:srgbClr val="4178C9"/>
                </a:solidFill>
                <a:latin typeface="Times New Roman" panose="02020603050405020304" pitchFamily="18" charset="0"/>
                <a:cs typeface="Times New Roman" panose="02020603050405020304" pitchFamily="18" charset="0"/>
              </a:rPr>
              <a:t>(дипломного проекта)</a:t>
            </a:r>
          </a:p>
        </p:txBody>
      </p:sp>
      <p:grpSp>
        <p:nvGrpSpPr>
          <p:cNvPr id="3" name="Группа 2">
            <a:extLst>
              <a:ext uri="{FF2B5EF4-FFF2-40B4-BE49-F238E27FC236}">
                <a16:creationId xmlns:a16="http://schemas.microsoft.com/office/drawing/2014/main" id="{979856EA-F82E-C6B5-0011-348BC265460E}"/>
              </a:ext>
            </a:extLst>
          </p:cNvPr>
          <p:cNvGrpSpPr/>
          <p:nvPr/>
        </p:nvGrpSpPr>
        <p:grpSpPr>
          <a:xfrm>
            <a:off x="-5715" y="0"/>
            <a:ext cx="12192000" cy="901896"/>
            <a:chOff x="-5715" y="0"/>
            <a:chExt cx="12192000" cy="901896"/>
          </a:xfrm>
        </p:grpSpPr>
        <p:sp>
          <p:nvSpPr>
            <p:cNvPr id="4" name="Прямоугольник 3">
              <a:extLst>
                <a:ext uri="{FF2B5EF4-FFF2-40B4-BE49-F238E27FC236}">
                  <a16:creationId xmlns:a16="http://schemas.microsoft.com/office/drawing/2014/main" id="{DE39EF01-2FAE-075A-09F9-02EAB2445BC6}"/>
                </a:ext>
              </a:extLst>
            </p:cNvPr>
            <p:cNvSpPr/>
            <p:nvPr/>
          </p:nvSpPr>
          <p:spPr>
            <a:xfrm>
              <a:off x="-5715" y="196578"/>
              <a:ext cx="12192000" cy="467127"/>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Прямоугольник 5">
              <a:extLst>
                <a:ext uri="{FF2B5EF4-FFF2-40B4-BE49-F238E27FC236}">
                  <a16:creationId xmlns:a16="http://schemas.microsoft.com/office/drawing/2014/main" id="{BD9DB597-85A5-46F5-7CDB-5CA7BA61EA17}"/>
                </a:ext>
              </a:extLst>
            </p:cNvPr>
            <p:cNvSpPr/>
            <p:nvPr/>
          </p:nvSpPr>
          <p:spPr>
            <a:xfrm>
              <a:off x="979636" y="214262"/>
              <a:ext cx="10539264" cy="400110"/>
            </a:xfrm>
            <a:prstGeom prst="rect">
              <a:avLst/>
            </a:prstGeom>
          </p:spPr>
          <p:txBody>
            <a:bodyPr wrap="square" anchor="t">
              <a:spAutoFit/>
            </a:bodyPr>
            <a:lstStyle/>
            <a:p>
              <a:endParaRPr lang="ru-RU" sz="2000" b="1" dirty="0">
                <a:solidFill>
                  <a:schemeClr val="bg1"/>
                </a:solidFill>
                <a:ea typeface="+mn-lt"/>
                <a:cs typeface="+mn-lt"/>
              </a:endParaRPr>
            </a:p>
          </p:txBody>
        </p:sp>
        <p:sp>
          <p:nvSpPr>
            <p:cNvPr id="7" name="Пятиугольник 55">
              <a:extLst>
                <a:ext uri="{FF2B5EF4-FFF2-40B4-BE49-F238E27FC236}">
                  <a16:creationId xmlns:a16="http://schemas.microsoft.com/office/drawing/2014/main" id="{3A3358D2-530F-16A6-3100-32B2A9B9DDCF}"/>
                </a:ext>
              </a:extLst>
            </p:cNvPr>
            <p:cNvSpPr/>
            <p:nvPr/>
          </p:nvSpPr>
          <p:spPr>
            <a:xfrm rot="5400000">
              <a:off x="16369" y="101765"/>
              <a:ext cx="901896" cy="698366"/>
            </a:xfrm>
            <a:prstGeom prst="homePlate">
              <a:avLst>
                <a:gd name="adj" fmla="val 22381"/>
              </a:avLst>
            </a:prstGeom>
            <a:solidFill>
              <a:srgbClr val="1CB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Рисунок 7">
              <a:extLst>
                <a:ext uri="{FF2B5EF4-FFF2-40B4-BE49-F238E27FC236}">
                  <a16:creationId xmlns:a16="http://schemas.microsoft.com/office/drawing/2014/main" id="{C314181B-F249-F41F-CE3B-70592C18927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0541" y="276220"/>
              <a:ext cx="593734" cy="305513"/>
            </a:xfrm>
            <a:prstGeom prst="rect">
              <a:avLst/>
            </a:prstGeom>
          </p:spPr>
        </p:pic>
      </p:grpSp>
      <p:pic>
        <p:nvPicPr>
          <p:cNvPr id="10" name="Рисунок 9">
            <a:extLst>
              <a:ext uri="{FF2B5EF4-FFF2-40B4-BE49-F238E27FC236}">
                <a16:creationId xmlns:a16="http://schemas.microsoft.com/office/drawing/2014/main" id="{029C4D0A-FFB4-008F-4076-B6334E9674EB}"/>
              </a:ext>
            </a:extLst>
          </p:cNvPr>
          <p:cNvPicPr>
            <a:picLocks noChangeAspect="1"/>
          </p:cNvPicPr>
          <p:nvPr/>
        </p:nvPicPr>
        <p:blipFill>
          <a:blip r:embed="rId4"/>
          <a:stretch>
            <a:fillRect/>
          </a:stretch>
        </p:blipFill>
        <p:spPr>
          <a:xfrm>
            <a:off x="312423" y="1204787"/>
            <a:ext cx="4510715" cy="4746479"/>
          </a:xfrm>
          <a:prstGeom prst="rect">
            <a:avLst/>
          </a:prstGeom>
        </p:spPr>
      </p:pic>
    </p:spTree>
    <p:extLst>
      <p:ext uri="{BB962C8B-B14F-4D97-AF65-F5344CB8AC3E}">
        <p14:creationId xmlns:p14="http://schemas.microsoft.com/office/powerpoint/2010/main" val="24240204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495F693-FE94-328C-BEE6-1DBD91B4B7DA}"/>
              </a:ext>
            </a:extLst>
          </p:cNvPr>
          <p:cNvSpPr>
            <a:spLocks noChangeArrowheads="1"/>
          </p:cNvSpPr>
          <p:nvPr/>
        </p:nvSpPr>
        <p:spPr bwMode="auto">
          <a:xfrm>
            <a:off x="3381117" y="683733"/>
            <a:ext cx="610811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4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Предзащита 1 (30%)</a:t>
            </a:r>
            <a:endParaRPr kumimoji="0" lang="en-GB" altLang="ru-RU" sz="4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3F346094-B63D-8BA6-93FA-E77BCBD1D00D}"/>
              </a:ext>
            </a:extLst>
          </p:cNvPr>
          <p:cNvSpPr txBox="1"/>
          <p:nvPr/>
        </p:nvSpPr>
        <p:spPr>
          <a:xfrm>
            <a:off x="1327793" y="1975601"/>
            <a:ext cx="8250293" cy="4401205"/>
          </a:xfrm>
          <a:prstGeom prst="rect">
            <a:avLst/>
          </a:prstGeom>
          <a:noFill/>
        </p:spPr>
        <p:txBody>
          <a:bodyPr wrap="square" rtlCol="0">
            <a:spAutoFit/>
          </a:bodyPr>
          <a:lstStyle/>
          <a:p>
            <a:pPr marL="514350" indent="-514350">
              <a:buAutoNum type="arabicPeriod"/>
            </a:pPr>
            <a:r>
              <a:rPr lang="ru-RU" sz="2800" b="1" i="1" dirty="0">
                <a:solidFill>
                  <a:srgbClr val="002060"/>
                </a:solidFill>
                <a:latin typeface="Times New Roman" panose="02020603050405020304" pitchFamily="18" charset="0"/>
                <a:cs typeface="Times New Roman" panose="02020603050405020304" pitchFamily="18" charset="0"/>
              </a:rPr>
              <a:t>Подготовить мини-презентацию</a:t>
            </a:r>
          </a:p>
          <a:p>
            <a:pPr marL="514350" indent="-514350">
              <a:buAutoNum type="arabicPeriod"/>
            </a:pPr>
            <a:r>
              <a:rPr lang="ru-RU" sz="2800" b="1" i="1" dirty="0">
                <a:solidFill>
                  <a:srgbClr val="002060"/>
                </a:solidFill>
                <a:latin typeface="Times New Roman" panose="02020603050405020304" pitchFamily="18" charset="0"/>
                <a:cs typeface="Times New Roman" panose="02020603050405020304" pitchFamily="18" charset="0"/>
              </a:rPr>
              <a:t>В презентации указать:</a:t>
            </a:r>
          </a:p>
          <a:p>
            <a:pPr marL="1371600" lvl="2" indent="-457200">
              <a:buFont typeface="Arial" panose="020B0604020202020204" pitchFamily="34" charset="0"/>
              <a:buChar char="•"/>
            </a:pPr>
            <a:r>
              <a:rPr lang="ru-RU" sz="2800" b="1" i="1" dirty="0">
                <a:solidFill>
                  <a:srgbClr val="002060"/>
                </a:solidFill>
                <a:latin typeface="Times New Roman" panose="02020603050405020304" pitchFamily="18" charset="0"/>
                <a:cs typeface="Times New Roman" panose="02020603050405020304" pitchFamily="18" charset="0"/>
              </a:rPr>
              <a:t>Актуальность работы </a:t>
            </a:r>
          </a:p>
          <a:p>
            <a:pPr marL="1371600" lvl="2" indent="-457200">
              <a:buFont typeface="Arial" panose="020B0604020202020204" pitchFamily="34" charset="0"/>
              <a:buChar char="•"/>
            </a:pPr>
            <a:r>
              <a:rPr lang="ru-RU" sz="2800" b="1" i="1" dirty="0">
                <a:solidFill>
                  <a:srgbClr val="002060"/>
                </a:solidFill>
                <a:latin typeface="Times New Roman" panose="02020603050405020304" pitchFamily="18" charset="0"/>
                <a:cs typeface="Times New Roman" panose="02020603050405020304" pitchFamily="18" charset="0"/>
              </a:rPr>
              <a:t>Цель работы</a:t>
            </a:r>
          </a:p>
          <a:p>
            <a:pPr marL="1371600" lvl="2" indent="-457200">
              <a:buFont typeface="Arial" panose="020B0604020202020204" pitchFamily="34" charset="0"/>
              <a:buChar char="•"/>
            </a:pPr>
            <a:r>
              <a:rPr lang="ru-RU" sz="2800" b="1" i="1" dirty="0">
                <a:solidFill>
                  <a:srgbClr val="002060"/>
                </a:solidFill>
                <a:latin typeface="Times New Roman" panose="02020603050405020304" pitchFamily="18" charset="0"/>
                <a:cs typeface="Times New Roman" panose="02020603050405020304" pitchFamily="18" charset="0"/>
              </a:rPr>
              <a:t>Задачи дипломной работы</a:t>
            </a:r>
          </a:p>
          <a:p>
            <a:pPr marL="1371600" lvl="2" indent="-457200">
              <a:buFont typeface="Arial" panose="020B0604020202020204" pitchFamily="34" charset="0"/>
              <a:buChar char="•"/>
            </a:pPr>
            <a:r>
              <a:rPr lang="ru-RU" sz="2800" b="1" i="1" dirty="0">
                <a:solidFill>
                  <a:srgbClr val="002060"/>
                </a:solidFill>
                <a:latin typeface="Times New Roman" panose="02020603050405020304" pitchFamily="18" charset="0"/>
                <a:cs typeface="Times New Roman" panose="02020603050405020304" pitchFamily="18" charset="0"/>
              </a:rPr>
              <a:t>Обзор литературы</a:t>
            </a:r>
          </a:p>
          <a:p>
            <a:pPr marL="1371600" lvl="2" indent="-457200">
              <a:buFont typeface="Arial" panose="020B0604020202020204" pitchFamily="34" charset="0"/>
              <a:buChar char="•"/>
            </a:pPr>
            <a:r>
              <a:rPr lang="ru-RU" sz="2800" b="1" i="1" dirty="0">
                <a:solidFill>
                  <a:srgbClr val="002060"/>
                </a:solidFill>
                <a:latin typeface="Times New Roman" panose="02020603050405020304" pitchFamily="18" charset="0"/>
                <a:cs typeface="Times New Roman" panose="02020603050405020304" pitchFamily="18" charset="0"/>
              </a:rPr>
              <a:t>Указать входные/выходные данные (какие и где будете брать)</a:t>
            </a:r>
          </a:p>
          <a:p>
            <a:pPr marL="1371600" lvl="2" indent="-457200">
              <a:buFont typeface="Arial" panose="020B0604020202020204" pitchFamily="34" charset="0"/>
              <a:buChar char="•"/>
            </a:pPr>
            <a:r>
              <a:rPr lang="ru-RU" sz="2800" b="1" i="1" dirty="0">
                <a:solidFill>
                  <a:srgbClr val="002060"/>
                </a:solidFill>
                <a:latin typeface="Times New Roman" panose="02020603050405020304" pitchFamily="18" charset="0"/>
                <a:cs typeface="Times New Roman" panose="02020603050405020304" pitchFamily="18" charset="0"/>
              </a:rPr>
              <a:t>Постановка задачи</a:t>
            </a:r>
          </a:p>
          <a:p>
            <a:pPr marL="1371600" lvl="2" indent="-457200">
              <a:buFont typeface="Arial" panose="020B0604020202020204" pitchFamily="34" charset="0"/>
              <a:buChar char="•"/>
            </a:pPr>
            <a:endParaRPr lang="ru-RU" sz="2800" b="1" i="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7495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495F693-FE94-328C-BEE6-1DBD91B4B7DA}"/>
              </a:ext>
            </a:extLst>
          </p:cNvPr>
          <p:cNvSpPr>
            <a:spLocks noChangeArrowheads="1"/>
          </p:cNvSpPr>
          <p:nvPr/>
        </p:nvSpPr>
        <p:spPr bwMode="auto">
          <a:xfrm>
            <a:off x="3903632" y="422476"/>
            <a:ext cx="747971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4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Предзащита 2 (70%)</a:t>
            </a:r>
            <a:endParaRPr kumimoji="0" lang="en-GB" altLang="ru-RU" sz="4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3F346094-B63D-8BA6-93FA-E77BCBD1D00D}"/>
              </a:ext>
            </a:extLst>
          </p:cNvPr>
          <p:cNvSpPr txBox="1"/>
          <p:nvPr/>
        </p:nvSpPr>
        <p:spPr>
          <a:xfrm>
            <a:off x="1264166" y="1680675"/>
            <a:ext cx="9663668" cy="3970318"/>
          </a:xfrm>
          <a:prstGeom prst="rect">
            <a:avLst/>
          </a:prstGeom>
          <a:noFill/>
        </p:spPr>
        <p:txBody>
          <a:bodyPr wrap="square" rtlCol="0">
            <a:spAutoFit/>
          </a:bodyPr>
          <a:lstStyle/>
          <a:p>
            <a:pPr marL="514350" indent="-514350">
              <a:buAutoNum type="arabicPeriod"/>
            </a:pPr>
            <a:r>
              <a:rPr lang="ru-RU" sz="2800" b="1" i="1" dirty="0">
                <a:solidFill>
                  <a:srgbClr val="002060"/>
                </a:solidFill>
                <a:latin typeface="Times New Roman" panose="02020603050405020304" pitchFamily="18" charset="0"/>
                <a:cs typeface="Times New Roman" panose="02020603050405020304" pitchFamily="18" charset="0"/>
              </a:rPr>
              <a:t>Подготовить презентацию</a:t>
            </a:r>
          </a:p>
          <a:p>
            <a:pPr marL="514350" indent="-514350">
              <a:buAutoNum type="arabicPeriod"/>
            </a:pPr>
            <a:r>
              <a:rPr lang="ru-RU" sz="2800" b="1" i="1" dirty="0">
                <a:solidFill>
                  <a:srgbClr val="002060"/>
                </a:solidFill>
                <a:latin typeface="Times New Roman" panose="02020603050405020304" pitchFamily="18" charset="0"/>
                <a:cs typeface="Times New Roman" panose="02020603050405020304" pitchFamily="18" charset="0"/>
              </a:rPr>
              <a:t>В презентации указать:</a:t>
            </a:r>
          </a:p>
          <a:p>
            <a:pPr marL="1371600" lvl="2" indent="-457200">
              <a:buFont typeface="Arial" panose="020B0604020202020204" pitchFamily="34" charset="0"/>
              <a:buChar char="•"/>
            </a:pPr>
            <a:r>
              <a:rPr lang="ru-RU" sz="2800" b="1" i="1" dirty="0">
                <a:solidFill>
                  <a:srgbClr val="002060"/>
                </a:solidFill>
                <a:latin typeface="Times New Roman" panose="02020603050405020304" pitchFamily="18" charset="0"/>
                <a:cs typeface="Times New Roman" panose="02020603050405020304" pitchFamily="18" charset="0"/>
              </a:rPr>
              <a:t>Актуальность работы </a:t>
            </a:r>
          </a:p>
          <a:p>
            <a:pPr marL="1371600" lvl="2" indent="-457200">
              <a:buFont typeface="Arial" panose="020B0604020202020204" pitchFamily="34" charset="0"/>
              <a:buChar char="•"/>
            </a:pPr>
            <a:r>
              <a:rPr lang="ru-RU" sz="2800" b="1" i="1" dirty="0">
                <a:solidFill>
                  <a:srgbClr val="002060"/>
                </a:solidFill>
                <a:latin typeface="Times New Roman" panose="02020603050405020304" pitchFamily="18" charset="0"/>
                <a:cs typeface="Times New Roman" panose="02020603050405020304" pitchFamily="18" charset="0"/>
              </a:rPr>
              <a:t>Цель работы</a:t>
            </a:r>
          </a:p>
          <a:p>
            <a:pPr marL="1371600" lvl="2" indent="-457200">
              <a:buFont typeface="Arial" panose="020B0604020202020204" pitchFamily="34" charset="0"/>
              <a:buChar char="•"/>
            </a:pPr>
            <a:r>
              <a:rPr lang="ru-RU" sz="2800" b="1" i="1" dirty="0">
                <a:solidFill>
                  <a:srgbClr val="002060"/>
                </a:solidFill>
                <a:latin typeface="Times New Roman" panose="02020603050405020304" pitchFamily="18" charset="0"/>
                <a:cs typeface="Times New Roman" panose="02020603050405020304" pitchFamily="18" charset="0"/>
              </a:rPr>
              <a:t>Задачи дипломной работы</a:t>
            </a:r>
          </a:p>
          <a:p>
            <a:pPr marL="1371600" lvl="2" indent="-457200">
              <a:buFont typeface="Arial" panose="020B0604020202020204" pitchFamily="34" charset="0"/>
              <a:buChar char="•"/>
            </a:pPr>
            <a:r>
              <a:rPr lang="ru-RU" sz="2800" b="1" i="1" dirty="0">
                <a:solidFill>
                  <a:srgbClr val="002060"/>
                </a:solidFill>
                <a:latin typeface="Times New Roman" panose="02020603050405020304" pitchFamily="18" charset="0"/>
                <a:cs typeface="Times New Roman" panose="02020603050405020304" pitchFamily="18" charset="0"/>
              </a:rPr>
              <a:t>Обзор литературы</a:t>
            </a:r>
          </a:p>
          <a:p>
            <a:pPr marL="1371600" lvl="2" indent="-457200">
              <a:buFont typeface="Arial" panose="020B0604020202020204" pitchFamily="34" charset="0"/>
              <a:buChar char="•"/>
            </a:pPr>
            <a:r>
              <a:rPr lang="ru-RU" sz="2800" b="1" i="1" dirty="0">
                <a:solidFill>
                  <a:srgbClr val="002060"/>
                </a:solidFill>
                <a:latin typeface="Times New Roman" panose="02020603050405020304" pitchFamily="18" charset="0"/>
                <a:cs typeface="Times New Roman" panose="02020603050405020304" pitchFamily="18" charset="0"/>
              </a:rPr>
              <a:t>Указать входные/выходные данные</a:t>
            </a:r>
          </a:p>
          <a:p>
            <a:pPr marL="514350" indent="-514350">
              <a:buFontTx/>
              <a:buAutoNum type="arabicPeriod"/>
            </a:pPr>
            <a:r>
              <a:rPr lang="ru-RU" sz="2800" b="1" i="1" dirty="0">
                <a:solidFill>
                  <a:srgbClr val="002060"/>
                </a:solidFill>
                <a:latin typeface="Times New Roman" panose="02020603050405020304" pitchFamily="18" charset="0"/>
                <a:cs typeface="Times New Roman" panose="02020603050405020304" pitchFamily="18" charset="0"/>
              </a:rPr>
              <a:t>Расписать алгоритмы, модели и методы, которые вы применяете для решения задачи</a:t>
            </a:r>
          </a:p>
        </p:txBody>
      </p:sp>
    </p:spTree>
    <p:extLst>
      <p:ext uri="{BB962C8B-B14F-4D97-AF65-F5344CB8AC3E}">
        <p14:creationId xmlns:p14="http://schemas.microsoft.com/office/powerpoint/2010/main" val="424860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495F693-FE94-328C-BEE6-1DBD91B4B7DA}"/>
              </a:ext>
            </a:extLst>
          </p:cNvPr>
          <p:cNvSpPr>
            <a:spLocks noChangeArrowheads="1"/>
          </p:cNvSpPr>
          <p:nvPr/>
        </p:nvSpPr>
        <p:spPr bwMode="auto">
          <a:xfrm>
            <a:off x="3222498" y="207872"/>
            <a:ext cx="747971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4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Предзащита 3 (100%)</a:t>
            </a:r>
            <a:endParaRPr kumimoji="0" lang="en-GB" altLang="ru-RU" sz="4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3F346094-B63D-8BA6-93FA-E77BCBD1D00D}"/>
              </a:ext>
            </a:extLst>
          </p:cNvPr>
          <p:cNvSpPr txBox="1"/>
          <p:nvPr/>
        </p:nvSpPr>
        <p:spPr>
          <a:xfrm>
            <a:off x="662472" y="1352425"/>
            <a:ext cx="10498626" cy="4832092"/>
          </a:xfrm>
          <a:prstGeom prst="rect">
            <a:avLst/>
          </a:prstGeom>
          <a:noFill/>
        </p:spPr>
        <p:txBody>
          <a:bodyPr wrap="square" rtlCol="0">
            <a:spAutoFit/>
          </a:bodyPr>
          <a:lstStyle/>
          <a:p>
            <a:pPr marL="514350" indent="-514350">
              <a:buAutoNum type="arabicPeriod"/>
            </a:pPr>
            <a:r>
              <a:rPr lang="ru-RU" sz="2800" b="1" i="1" dirty="0">
                <a:solidFill>
                  <a:srgbClr val="002060"/>
                </a:solidFill>
                <a:latin typeface="Times New Roman" panose="02020603050405020304" pitchFamily="18" charset="0"/>
                <a:cs typeface="Times New Roman" panose="02020603050405020304" pitchFamily="18" charset="0"/>
              </a:rPr>
              <a:t>Подготовить презентацию</a:t>
            </a:r>
          </a:p>
          <a:p>
            <a:pPr marL="514350" indent="-514350">
              <a:buAutoNum type="arabicPeriod"/>
            </a:pPr>
            <a:r>
              <a:rPr lang="ru-RU" sz="2800" b="1" i="1" dirty="0">
                <a:solidFill>
                  <a:srgbClr val="002060"/>
                </a:solidFill>
                <a:latin typeface="Times New Roman" panose="02020603050405020304" pitchFamily="18" charset="0"/>
                <a:cs typeface="Times New Roman" panose="02020603050405020304" pitchFamily="18" charset="0"/>
              </a:rPr>
              <a:t>В презентации указать:</a:t>
            </a:r>
          </a:p>
          <a:p>
            <a:pPr marL="1371600" lvl="2" indent="-457200">
              <a:buFont typeface="Arial" panose="020B0604020202020204" pitchFamily="34" charset="0"/>
              <a:buChar char="•"/>
            </a:pPr>
            <a:r>
              <a:rPr lang="ru-RU" sz="2800" b="1" i="1" dirty="0">
                <a:solidFill>
                  <a:srgbClr val="002060"/>
                </a:solidFill>
                <a:latin typeface="Times New Roman" panose="02020603050405020304" pitchFamily="18" charset="0"/>
                <a:cs typeface="Times New Roman" panose="02020603050405020304" pitchFamily="18" charset="0"/>
              </a:rPr>
              <a:t>Актуальность работы </a:t>
            </a:r>
          </a:p>
          <a:p>
            <a:pPr marL="1371600" lvl="2" indent="-457200">
              <a:buFont typeface="Arial" panose="020B0604020202020204" pitchFamily="34" charset="0"/>
              <a:buChar char="•"/>
            </a:pPr>
            <a:r>
              <a:rPr lang="ru-RU" sz="2800" b="1" i="1" dirty="0">
                <a:solidFill>
                  <a:srgbClr val="002060"/>
                </a:solidFill>
                <a:latin typeface="Times New Roman" panose="02020603050405020304" pitchFamily="18" charset="0"/>
                <a:cs typeface="Times New Roman" panose="02020603050405020304" pitchFamily="18" charset="0"/>
              </a:rPr>
              <a:t>Цель работы</a:t>
            </a:r>
          </a:p>
          <a:p>
            <a:pPr marL="1371600" lvl="2" indent="-457200">
              <a:buFont typeface="Arial" panose="020B0604020202020204" pitchFamily="34" charset="0"/>
              <a:buChar char="•"/>
            </a:pPr>
            <a:r>
              <a:rPr lang="ru-RU" sz="2800" b="1" i="1" dirty="0">
                <a:solidFill>
                  <a:srgbClr val="002060"/>
                </a:solidFill>
                <a:latin typeface="Times New Roman" panose="02020603050405020304" pitchFamily="18" charset="0"/>
                <a:cs typeface="Times New Roman" panose="02020603050405020304" pitchFamily="18" charset="0"/>
              </a:rPr>
              <a:t>Задачи дипломной работы</a:t>
            </a:r>
          </a:p>
          <a:p>
            <a:pPr marL="1371600" lvl="2" indent="-457200">
              <a:buFont typeface="Arial" panose="020B0604020202020204" pitchFamily="34" charset="0"/>
              <a:buChar char="•"/>
            </a:pPr>
            <a:r>
              <a:rPr lang="ru-RU" sz="2800" b="1" i="1" dirty="0">
                <a:solidFill>
                  <a:srgbClr val="002060"/>
                </a:solidFill>
                <a:latin typeface="Times New Roman" panose="02020603050405020304" pitchFamily="18" charset="0"/>
                <a:cs typeface="Times New Roman" panose="02020603050405020304" pitchFamily="18" charset="0"/>
              </a:rPr>
              <a:t>Обзор литературы</a:t>
            </a:r>
          </a:p>
          <a:p>
            <a:pPr marL="1371600" lvl="2" indent="-457200">
              <a:buFont typeface="Arial" panose="020B0604020202020204" pitchFamily="34" charset="0"/>
              <a:buChar char="•"/>
            </a:pPr>
            <a:r>
              <a:rPr lang="ru-RU" sz="2800" b="1" i="1" dirty="0">
                <a:solidFill>
                  <a:srgbClr val="002060"/>
                </a:solidFill>
                <a:latin typeface="Times New Roman" panose="02020603050405020304" pitchFamily="18" charset="0"/>
                <a:cs typeface="Times New Roman" panose="02020603050405020304" pitchFamily="18" charset="0"/>
              </a:rPr>
              <a:t>Указать входные/выходные данные</a:t>
            </a:r>
          </a:p>
          <a:p>
            <a:pPr marL="514350" indent="-514350">
              <a:buFontTx/>
              <a:buAutoNum type="arabicPeriod"/>
            </a:pPr>
            <a:r>
              <a:rPr lang="ru-RU" sz="2800" b="1" i="1" dirty="0">
                <a:solidFill>
                  <a:srgbClr val="002060"/>
                </a:solidFill>
                <a:latin typeface="Times New Roman" panose="02020603050405020304" pitchFamily="18" charset="0"/>
                <a:cs typeface="Times New Roman" panose="02020603050405020304" pitchFamily="18" charset="0"/>
              </a:rPr>
              <a:t>Расписать алгоритмы, модели и методы, которые вы применяете для решения задачи</a:t>
            </a:r>
          </a:p>
          <a:p>
            <a:pPr marL="514350" indent="-514350">
              <a:buFontTx/>
              <a:buAutoNum type="arabicPeriod"/>
            </a:pPr>
            <a:r>
              <a:rPr lang="ru-RU" sz="2800" b="1" i="1" dirty="0">
                <a:solidFill>
                  <a:srgbClr val="002060"/>
                </a:solidFill>
                <a:latin typeface="Times New Roman" panose="02020603050405020304" pitchFamily="18" charset="0"/>
                <a:cs typeface="Times New Roman" panose="02020603050405020304" pitchFamily="18" charset="0"/>
              </a:rPr>
              <a:t>Показать результаты тестирования программного модуля </a:t>
            </a:r>
          </a:p>
          <a:p>
            <a:pPr marL="514350" indent="-514350">
              <a:buFontTx/>
              <a:buAutoNum type="arabicPeriod"/>
            </a:pPr>
            <a:r>
              <a:rPr lang="ru-RU" sz="2800" b="1" i="1" dirty="0">
                <a:solidFill>
                  <a:srgbClr val="002060"/>
                </a:solidFill>
                <a:latin typeface="Times New Roman" panose="02020603050405020304" pitchFamily="18" charset="0"/>
                <a:cs typeface="Times New Roman" panose="02020603050405020304" pitchFamily="18" charset="0"/>
              </a:rPr>
              <a:t>Выводы по работе</a:t>
            </a:r>
          </a:p>
        </p:txBody>
      </p:sp>
    </p:spTree>
    <p:extLst>
      <p:ext uri="{BB962C8B-B14F-4D97-AF65-F5344CB8AC3E}">
        <p14:creationId xmlns:p14="http://schemas.microsoft.com/office/powerpoint/2010/main" val="2523090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81D5D-F124-C558-E4B5-B0F9E8085281}"/>
              </a:ext>
            </a:extLst>
          </p:cNvPr>
          <p:cNvSpPr txBox="1"/>
          <p:nvPr/>
        </p:nvSpPr>
        <p:spPr>
          <a:xfrm>
            <a:off x="2211612" y="375920"/>
            <a:ext cx="8103629" cy="1015663"/>
          </a:xfrm>
          <a:prstGeom prst="rect">
            <a:avLst/>
          </a:prstGeom>
          <a:noFill/>
        </p:spPr>
        <p:txBody>
          <a:bodyPr wrap="none" rtlCol="0">
            <a:spAutoFit/>
          </a:bodyPr>
          <a:lstStyle/>
          <a:p>
            <a:pPr algn="ctr"/>
            <a:r>
              <a:rPr lang="ru-RU" sz="6000" b="1" i="1" dirty="0">
                <a:solidFill>
                  <a:schemeClr val="accent4"/>
                </a:solidFill>
                <a:latin typeface="Times New Roman" panose="02020603050405020304" pitchFamily="18" charset="0"/>
                <a:cs typeface="Times New Roman" panose="02020603050405020304" pitchFamily="18" charset="0"/>
              </a:rPr>
              <a:t>Документы на защиту</a:t>
            </a:r>
          </a:p>
        </p:txBody>
      </p:sp>
      <p:sp>
        <p:nvSpPr>
          <p:cNvPr id="3" name="TextBox 2">
            <a:extLst>
              <a:ext uri="{FF2B5EF4-FFF2-40B4-BE49-F238E27FC236}">
                <a16:creationId xmlns:a16="http://schemas.microsoft.com/office/drawing/2014/main" id="{49F6400C-17FC-BD5A-14FA-0445956DE0AB}"/>
              </a:ext>
            </a:extLst>
          </p:cNvPr>
          <p:cNvSpPr txBox="1"/>
          <p:nvPr/>
        </p:nvSpPr>
        <p:spPr>
          <a:xfrm>
            <a:off x="451881" y="1828800"/>
            <a:ext cx="11094769" cy="3539430"/>
          </a:xfrm>
          <a:prstGeom prst="rect">
            <a:avLst/>
          </a:prstGeom>
          <a:noFill/>
        </p:spPr>
        <p:txBody>
          <a:bodyPr wrap="none" rtlCol="0">
            <a:spAutoFit/>
          </a:bodyPr>
          <a:lstStyle/>
          <a:p>
            <a:pPr marL="342900" indent="-342900">
              <a:buAutoNum type="arabicPeriod"/>
            </a:pPr>
            <a:r>
              <a:rPr lang="ru-RU" sz="3200" dirty="0">
                <a:latin typeface="Times New Roman" panose="02020603050405020304" pitchFamily="18" charset="0"/>
                <a:cs typeface="Times New Roman" panose="02020603050405020304" pitchFamily="18" charset="0"/>
              </a:rPr>
              <a:t>Презентация</a:t>
            </a:r>
          </a:p>
          <a:p>
            <a:pPr marL="342900" indent="-342900">
              <a:buAutoNum type="arabicPeriod"/>
            </a:pPr>
            <a:r>
              <a:rPr lang="ru-RU" sz="3200" dirty="0">
                <a:latin typeface="Times New Roman" panose="02020603050405020304" pitchFamily="18" charset="0"/>
                <a:cs typeface="Times New Roman" panose="02020603050405020304" pitchFamily="18" charset="0"/>
              </a:rPr>
              <a:t>Распечатанная записка дипломной работы</a:t>
            </a:r>
          </a:p>
          <a:p>
            <a:pPr marL="342900" indent="-342900">
              <a:buAutoNum type="arabicPeriod"/>
            </a:pPr>
            <a:r>
              <a:rPr lang="ru-RU" sz="3200" dirty="0">
                <a:latin typeface="Times New Roman" panose="02020603050405020304" pitchFamily="18" charset="0"/>
                <a:cs typeface="Times New Roman" panose="02020603050405020304" pitchFamily="18" charset="0"/>
              </a:rPr>
              <a:t>Электронная версия дипломной работы (формат </a:t>
            </a:r>
            <a:r>
              <a:rPr lang="en-US" sz="3200" dirty="0">
                <a:latin typeface="Times New Roman" panose="02020603050405020304" pitchFamily="18" charset="0"/>
                <a:cs typeface="Times New Roman" panose="02020603050405020304" pitchFamily="18" charset="0"/>
              </a:rPr>
              <a:t>LATEX</a:t>
            </a:r>
            <a:r>
              <a:rPr lang="ru-RU" sz="3200" dirty="0">
                <a:latin typeface="Times New Roman" panose="02020603050405020304" pitchFamily="18" charset="0"/>
                <a:cs typeface="Times New Roman" panose="02020603050405020304" pitchFamily="18" charset="0"/>
              </a:rPr>
              <a:t>)</a:t>
            </a:r>
          </a:p>
          <a:p>
            <a:pPr marL="342900" indent="-342900">
              <a:buAutoNum type="arabicPeriod"/>
            </a:pPr>
            <a:r>
              <a:rPr lang="ru-RU" sz="3200" dirty="0">
                <a:latin typeface="Times New Roman" panose="02020603050405020304" pitchFamily="18" charset="0"/>
                <a:cs typeface="Times New Roman" panose="02020603050405020304" pitchFamily="18" charset="0"/>
              </a:rPr>
              <a:t>Отзыв руководителя (оригинал)</a:t>
            </a:r>
          </a:p>
          <a:p>
            <a:pPr marL="342900" indent="-342900">
              <a:buAutoNum type="arabicPeriod"/>
            </a:pPr>
            <a:r>
              <a:rPr lang="ru-RU" sz="3200" dirty="0">
                <a:latin typeface="Times New Roman" panose="02020603050405020304" pitchFamily="18" charset="0"/>
                <a:cs typeface="Times New Roman" panose="02020603050405020304" pitchFamily="18" charset="0"/>
              </a:rPr>
              <a:t>Отзыв рецензента (оригинал)</a:t>
            </a:r>
          </a:p>
          <a:p>
            <a:pPr marL="342900" indent="-342900">
              <a:buAutoNum type="arabicPeriod"/>
            </a:pPr>
            <a:r>
              <a:rPr lang="ru-RU" sz="3200" dirty="0">
                <a:latin typeface="Times New Roman" panose="02020603050405020304" pitchFamily="18" charset="0"/>
                <a:cs typeface="Times New Roman" panose="02020603050405020304" pitchFamily="18" charset="0"/>
              </a:rPr>
              <a:t>Аннотация на </a:t>
            </a:r>
            <a:r>
              <a:rPr lang="ru-RU" sz="3200" b="1" dirty="0">
                <a:latin typeface="Times New Roman" panose="02020603050405020304" pitchFamily="18" charset="0"/>
                <a:cs typeface="Times New Roman" panose="02020603050405020304" pitchFamily="18" charset="0"/>
              </a:rPr>
              <a:t>трех</a:t>
            </a:r>
            <a:r>
              <a:rPr lang="ru-RU" sz="3200" dirty="0">
                <a:latin typeface="Times New Roman" panose="02020603050405020304" pitchFamily="18" charset="0"/>
                <a:cs typeface="Times New Roman" panose="02020603050405020304" pitchFamily="18" charset="0"/>
              </a:rPr>
              <a:t> языках (английский, русский, казахский)</a:t>
            </a:r>
            <a:endParaRPr lang="en-US" sz="3200" dirty="0">
              <a:latin typeface="Times New Roman" panose="02020603050405020304" pitchFamily="18" charset="0"/>
              <a:cs typeface="Times New Roman" panose="02020603050405020304" pitchFamily="18" charset="0"/>
            </a:endParaRPr>
          </a:p>
          <a:p>
            <a:pPr marL="342900" indent="-342900">
              <a:buAutoNum type="arabicPeriod"/>
            </a:pPr>
            <a:r>
              <a:rPr lang="ru-RU" sz="3200" dirty="0">
                <a:latin typeface="Times New Roman" panose="02020603050405020304" pitchFamily="18" charset="0"/>
                <a:cs typeface="Times New Roman" panose="02020603050405020304" pitchFamily="18" charset="0"/>
              </a:rPr>
              <a:t>Проверка на плагиат (распечатка)</a:t>
            </a:r>
          </a:p>
        </p:txBody>
      </p:sp>
      <p:sp>
        <p:nvSpPr>
          <p:cNvPr id="4" name="TextBox 3">
            <a:extLst>
              <a:ext uri="{FF2B5EF4-FFF2-40B4-BE49-F238E27FC236}">
                <a16:creationId xmlns:a16="http://schemas.microsoft.com/office/drawing/2014/main" id="{075C4E4A-F069-B62B-C8F3-ACE25F3446AD}"/>
              </a:ext>
            </a:extLst>
          </p:cNvPr>
          <p:cNvSpPr txBox="1"/>
          <p:nvPr/>
        </p:nvSpPr>
        <p:spPr>
          <a:xfrm>
            <a:off x="1190242" y="5805447"/>
            <a:ext cx="9124999" cy="523220"/>
          </a:xfrm>
          <a:prstGeom prst="rect">
            <a:avLst/>
          </a:prstGeom>
          <a:noFill/>
        </p:spPr>
        <p:txBody>
          <a:bodyPr wrap="none" rtlCol="0">
            <a:spAutoFit/>
          </a:bodyPr>
          <a:lstStyle/>
          <a:p>
            <a:r>
              <a:rPr lang="ru-RU" sz="2800" b="1" i="1" dirty="0">
                <a:solidFill>
                  <a:srgbClr val="FF0000"/>
                </a:solidFill>
                <a:latin typeface="Times New Roman" panose="02020603050405020304" pitchFamily="18" charset="0"/>
                <a:cs typeface="Times New Roman" panose="02020603050405020304" pitchFamily="18" charset="0"/>
              </a:rPr>
              <a:t>Все документы предоставляются на английском языке.</a:t>
            </a:r>
          </a:p>
        </p:txBody>
      </p:sp>
    </p:spTree>
    <p:extLst>
      <p:ext uri="{BB962C8B-B14F-4D97-AF65-F5344CB8AC3E}">
        <p14:creationId xmlns:p14="http://schemas.microsoft.com/office/powerpoint/2010/main" val="33914930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65A0B957-A7CE-BAFB-A993-23CD2497E913}"/>
              </a:ext>
            </a:extLst>
          </p:cNvPr>
          <p:cNvPicPr>
            <a:picLocks noChangeAspect="1"/>
          </p:cNvPicPr>
          <p:nvPr/>
        </p:nvPicPr>
        <p:blipFill>
          <a:blip r:embed="rId3"/>
          <a:stretch>
            <a:fillRect/>
          </a:stretch>
        </p:blipFill>
        <p:spPr>
          <a:xfrm>
            <a:off x="472943" y="652284"/>
            <a:ext cx="7232007" cy="4564776"/>
          </a:xfrm>
          <a:prstGeom prst="rect">
            <a:avLst/>
          </a:prstGeom>
        </p:spPr>
      </p:pic>
      <p:pic>
        <p:nvPicPr>
          <p:cNvPr id="7" name="Рисунок 6">
            <a:extLst>
              <a:ext uri="{FF2B5EF4-FFF2-40B4-BE49-F238E27FC236}">
                <a16:creationId xmlns:a16="http://schemas.microsoft.com/office/drawing/2014/main" id="{CFC86236-2FA5-5628-D916-69D5D06D4775}"/>
              </a:ext>
            </a:extLst>
          </p:cNvPr>
          <p:cNvPicPr>
            <a:picLocks noChangeAspect="1"/>
          </p:cNvPicPr>
          <p:nvPr/>
        </p:nvPicPr>
        <p:blipFill>
          <a:blip r:embed="rId4"/>
          <a:stretch>
            <a:fillRect/>
          </a:stretch>
        </p:blipFill>
        <p:spPr>
          <a:xfrm>
            <a:off x="7844630" y="847529"/>
            <a:ext cx="4098083" cy="5026755"/>
          </a:xfrm>
          <a:prstGeom prst="rect">
            <a:avLst/>
          </a:prstGeom>
        </p:spPr>
      </p:pic>
    </p:spTree>
    <p:extLst>
      <p:ext uri="{BB962C8B-B14F-4D97-AF65-F5344CB8AC3E}">
        <p14:creationId xmlns:p14="http://schemas.microsoft.com/office/powerpoint/2010/main" val="1198255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DB58A0-1D96-4A27-8D79-832CBE4D5239}"/>
            </a:ext>
          </a:extLst>
        </p:cNvPr>
        <p:cNvGrpSpPr/>
        <p:nvPr/>
      </p:nvGrpSpPr>
      <p:grpSpPr>
        <a:xfrm>
          <a:off x="0" y="0"/>
          <a:ext cx="0" cy="0"/>
          <a:chOff x="0" y="0"/>
          <a:chExt cx="0" cy="0"/>
        </a:xfrm>
      </p:grpSpPr>
      <p:sp useBgFill="1">
        <p:nvSpPr>
          <p:cNvPr id="43" name="Rectangle 22">
            <a:extLst>
              <a:ext uri="{FF2B5EF4-FFF2-40B4-BE49-F238E27FC236}">
                <a16:creationId xmlns:a16="http://schemas.microsoft.com/office/drawing/2014/main" id="{28F67945-698E-FA6F-5661-12DF42AA6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Freeform: Shape 24">
            <a:extLst>
              <a:ext uri="{FF2B5EF4-FFF2-40B4-BE49-F238E27FC236}">
                <a16:creationId xmlns:a16="http://schemas.microsoft.com/office/drawing/2014/main" id="{C0B34B5A-8FE7-FB9C-6BB2-282DDB0E5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 name="Freeform: Shape 26">
            <a:extLst>
              <a:ext uri="{FF2B5EF4-FFF2-40B4-BE49-F238E27FC236}">
                <a16:creationId xmlns:a16="http://schemas.microsoft.com/office/drawing/2014/main" id="{A8FBE2FB-F698-69D2-74FC-DE2CCBF47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a:extLst>
              <a:ext uri="{FF2B5EF4-FFF2-40B4-BE49-F238E27FC236}">
                <a16:creationId xmlns:a16="http://schemas.microsoft.com/office/drawing/2014/main" id="{79C9F36F-C071-2560-5F05-221ED5929595}"/>
              </a:ext>
            </a:extLst>
          </p:cNvPr>
          <p:cNvSpPr>
            <a:spLocks noGrp="1"/>
          </p:cNvSpPr>
          <p:nvPr>
            <p:ph type="ctrTitle"/>
          </p:nvPr>
        </p:nvSpPr>
        <p:spPr>
          <a:xfrm>
            <a:off x="1524003" y="1999615"/>
            <a:ext cx="9144000" cy="2764028"/>
          </a:xfrm>
        </p:spPr>
        <p:txBody>
          <a:bodyPr rtlCol="0" anchor="ctr">
            <a:normAutofit/>
          </a:bodyPr>
          <a:lstStyle/>
          <a:p>
            <a:r>
              <a:rPr lang="en-US" sz="7200" i="0" u="none" strike="noStrike" dirty="0">
                <a:solidFill>
                  <a:schemeClr val="tx2">
                    <a:lumMod val="75000"/>
                    <a:lumOff val="25000"/>
                  </a:schemeClr>
                </a:solidFill>
                <a:effectLst/>
              </a:rPr>
              <a:t>Thank you for your attention !</a:t>
            </a:r>
            <a:endParaRPr lang="ru-RU" sz="7200" dirty="0">
              <a:solidFill>
                <a:schemeClr val="tx2">
                  <a:lumMod val="75000"/>
                  <a:lumOff val="25000"/>
                </a:schemeClr>
              </a:solidFill>
            </a:endParaRPr>
          </a:p>
        </p:txBody>
      </p:sp>
      <p:sp>
        <p:nvSpPr>
          <p:cNvPr id="29" name="Rectangle 28">
            <a:extLst>
              <a:ext uri="{FF2B5EF4-FFF2-40B4-BE49-F238E27FC236}">
                <a16:creationId xmlns:a16="http://schemas.microsoft.com/office/drawing/2014/main" id="{19A86BA8-897A-7578-F26B-BAD43D0E0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7778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3B562-D8E7-8E22-195A-C534795AD0CD}"/>
              </a:ext>
            </a:extLst>
          </p:cNvPr>
          <p:cNvSpPr txBox="1"/>
          <p:nvPr/>
        </p:nvSpPr>
        <p:spPr>
          <a:xfrm>
            <a:off x="677025" y="661375"/>
            <a:ext cx="10374507" cy="6832640"/>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1. Объем дипломной работы 30-40 стр. Объем дипломного проекта 40-50 стр.</a:t>
            </a:r>
          </a:p>
          <a:p>
            <a:r>
              <a:rPr lang="ru-RU" sz="2400" dirty="0">
                <a:latin typeface="Times New Roman" panose="02020603050405020304" pitchFamily="18" charset="0"/>
                <a:cs typeface="Times New Roman" panose="02020603050405020304" pitchFamily="18" charset="0"/>
              </a:rPr>
              <a:t>2. Содержание: </a:t>
            </a:r>
          </a:p>
          <a:p>
            <a:r>
              <a:rPr lang="ru-RU" sz="2400" dirty="0">
                <a:latin typeface="Times New Roman" panose="02020603050405020304" pitchFamily="18" charset="0"/>
                <a:cs typeface="Times New Roman" panose="02020603050405020304" pitchFamily="18" charset="0"/>
              </a:rPr>
              <a:t>	Введение</a:t>
            </a:r>
          </a:p>
          <a:p>
            <a:r>
              <a:rPr lang="ru-RU" sz="2400" dirty="0">
                <a:latin typeface="Times New Roman" panose="02020603050405020304" pitchFamily="18" charset="0"/>
                <a:cs typeface="Times New Roman" panose="02020603050405020304" pitchFamily="18" charset="0"/>
              </a:rPr>
              <a:t>	1.  Анализ предметной области и постановка задачи</a:t>
            </a:r>
          </a:p>
          <a:p>
            <a:r>
              <a:rPr lang="ru-RU" sz="2400" dirty="0">
                <a:latin typeface="Times New Roman" panose="02020603050405020304" pitchFamily="18" charset="0"/>
                <a:cs typeface="Times New Roman" panose="02020603050405020304" pitchFamily="18" charset="0"/>
              </a:rPr>
              <a:t>		1.1</a:t>
            </a:r>
          </a:p>
          <a:p>
            <a:r>
              <a:rPr lang="ru-RU" sz="2400" dirty="0">
                <a:latin typeface="Times New Roman" panose="02020603050405020304" pitchFamily="18" charset="0"/>
                <a:cs typeface="Times New Roman" panose="02020603050405020304" pitchFamily="18" charset="0"/>
              </a:rPr>
              <a:t>		1.2</a:t>
            </a:r>
          </a:p>
          <a:p>
            <a:r>
              <a:rPr lang="ru-RU" sz="2400" dirty="0">
                <a:latin typeface="Times New Roman" panose="02020603050405020304" pitchFamily="18" charset="0"/>
                <a:cs typeface="Times New Roman" panose="02020603050405020304" pitchFamily="18" charset="0"/>
              </a:rPr>
              <a:t>		…..</a:t>
            </a:r>
          </a:p>
          <a:p>
            <a:r>
              <a:rPr lang="ru-RU" sz="2400" dirty="0">
                <a:latin typeface="Times New Roman" panose="02020603050405020304" pitchFamily="18" charset="0"/>
                <a:cs typeface="Times New Roman" panose="02020603050405020304" pitchFamily="18" charset="0"/>
              </a:rPr>
              <a:t>	2. Описание моделей и методов решения задачи</a:t>
            </a:r>
          </a:p>
          <a:p>
            <a:r>
              <a:rPr lang="ru-RU" sz="2400" dirty="0">
                <a:latin typeface="Times New Roman" panose="02020603050405020304" pitchFamily="18" charset="0"/>
                <a:cs typeface="Times New Roman" panose="02020603050405020304" pitchFamily="18" charset="0"/>
              </a:rPr>
              <a:t>		2.1</a:t>
            </a:r>
          </a:p>
          <a:p>
            <a:r>
              <a:rPr lang="ru-RU" sz="2400" dirty="0">
                <a:latin typeface="Times New Roman" panose="02020603050405020304" pitchFamily="18" charset="0"/>
                <a:cs typeface="Times New Roman" panose="02020603050405020304" pitchFamily="18" charset="0"/>
              </a:rPr>
              <a:t>		2.2</a:t>
            </a:r>
          </a:p>
          <a:p>
            <a:r>
              <a:rPr lang="ru-RU" sz="2400" dirty="0">
                <a:latin typeface="Times New Roman" panose="02020603050405020304" pitchFamily="18" charset="0"/>
                <a:cs typeface="Times New Roman" panose="02020603050405020304" pitchFamily="18" charset="0"/>
              </a:rPr>
              <a:t>		…..</a:t>
            </a:r>
          </a:p>
          <a:p>
            <a:r>
              <a:rPr lang="ru-RU" sz="2400" dirty="0">
                <a:latin typeface="Times New Roman" panose="02020603050405020304" pitchFamily="18" charset="0"/>
                <a:cs typeface="Times New Roman" panose="02020603050405020304" pitchFamily="18" charset="0"/>
              </a:rPr>
              <a:t>	3. Тестирование и сравнение результатов</a:t>
            </a:r>
          </a:p>
          <a:p>
            <a:r>
              <a:rPr lang="ru-RU" sz="2400" dirty="0">
                <a:latin typeface="Times New Roman" panose="02020603050405020304" pitchFamily="18" charset="0"/>
                <a:cs typeface="Times New Roman" panose="02020603050405020304" pitchFamily="18" charset="0"/>
              </a:rPr>
              <a:t>	Выводы</a:t>
            </a:r>
          </a:p>
          <a:p>
            <a:r>
              <a:rPr lang="ru-RU" sz="2400" dirty="0">
                <a:latin typeface="Times New Roman" panose="02020603050405020304" pitchFamily="18" charset="0"/>
                <a:cs typeface="Times New Roman" panose="02020603050405020304" pitchFamily="18" charset="0"/>
              </a:rPr>
              <a:t>	Литературные источники</a:t>
            </a:r>
          </a:p>
          <a:p>
            <a:r>
              <a:rPr lang="ru-RU" sz="2400" dirty="0">
                <a:latin typeface="Times New Roman" panose="02020603050405020304" pitchFamily="18" charset="0"/>
                <a:cs typeface="Times New Roman" panose="02020603050405020304" pitchFamily="18" charset="0"/>
              </a:rPr>
              <a:t>	Приложения</a:t>
            </a:r>
          </a:p>
          <a:p>
            <a:r>
              <a:rPr lang="ru-RU" sz="2400" dirty="0">
                <a:latin typeface="Times New Roman" panose="02020603050405020304" pitchFamily="18" charset="0"/>
                <a:cs typeface="Times New Roman" panose="02020603050405020304" pitchFamily="18" charset="0"/>
              </a:rPr>
              <a:t>3. Литературных источников не меньше 20.</a:t>
            </a:r>
          </a:p>
          <a:p>
            <a:endParaRPr lang="ru-RU" dirty="0"/>
          </a:p>
          <a:p>
            <a:endParaRPr lang="ru-RU" dirty="0"/>
          </a:p>
          <a:p>
            <a:endParaRPr lang="ru-RU" dirty="0"/>
          </a:p>
        </p:txBody>
      </p:sp>
      <p:grpSp>
        <p:nvGrpSpPr>
          <p:cNvPr id="3" name="Группа 2">
            <a:extLst>
              <a:ext uri="{FF2B5EF4-FFF2-40B4-BE49-F238E27FC236}">
                <a16:creationId xmlns:a16="http://schemas.microsoft.com/office/drawing/2014/main" id="{508342D4-7E14-61EB-3DDD-BE27E855A508}"/>
              </a:ext>
            </a:extLst>
          </p:cNvPr>
          <p:cNvGrpSpPr/>
          <p:nvPr/>
        </p:nvGrpSpPr>
        <p:grpSpPr>
          <a:xfrm>
            <a:off x="-5715" y="0"/>
            <a:ext cx="12192000" cy="901896"/>
            <a:chOff x="-5715" y="0"/>
            <a:chExt cx="12192000" cy="901896"/>
          </a:xfrm>
        </p:grpSpPr>
        <p:sp>
          <p:nvSpPr>
            <p:cNvPr id="4" name="Прямоугольник 3">
              <a:extLst>
                <a:ext uri="{FF2B5EF4-FFF2-40B4-BE49-F238E27FC236}">
                  <a16:creationId xmlns:a16="http://schemas.microsoft.com/office/drawing/2014/main" id="{A20D65F3-8AC7-9371-FF6C-10AEAA06DABE}"/>
                </a:ext>
              </a:extLst>
            </p:cNvPr>
            <p:cNvSpPr/>
            <p:nvPr/>
          </p:nvSpPr>
          <p:spPr>
            <a:xfrm>
              <a:off x="-5715" y="196578"/>
              <a:ext cx="12192000" cy="467127"/>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Прямоугольник 4">
              <a:extLst>
                <a:ext uri="{FF2B5EF4-FFF2-40B4-BE49-F238E27FC236}">
                  <a16:creationId xmlns:a16="http://schemas.microsoft.com/office/drawing/2014/main" id="{096FF2F4-B449-3146-7D18-D632FE2EE2F1}"/>
                </a:ext>
              </a:extLst>
            </p:cNvPr>
            <p:cNvSpPr/>
            <p:nvPr/>
          </p:nvSpPr>
          <p:spPr>
            <a:xfrm>
              <a:off x="979636" y="214262"/>
              <a:ext cx="10539264" cy="430887"/>
            </a:xfrm>
            <a:prstGeom prst="rect">
              <a:avLst/>
            </a:prstGeom>
          </p:spPr>
          <p:txBody>
            <a:bodyPr wrap="square" anchor="t">
              <a:spAutoFit/>
            </a:bodyPr>
            <a:lstStyle/>
            <a:p>
              <a:r>
                <a:rPr lang="ru-RU" sz="2200" b="1" dirty="0">
                  <a:solidFill>
                    <a:schemeClr val="bg1"/>
                  </a:solidFill>
                  <a:latin typeface="Times New Roman" panose="02020603050405020304" pitchFamily="18" charset="0"/>
                  <a:ea typeface="+mn-lt"/>
                  <a:cs typeface="Times New Roman" panose="02020603050405020304" pitchFamily="18" charset="0"/>
                </a:rPr>
                <a:t>Структура дипломной работы (проекта)</a:t>
              </a:r>
            </a:p>
          </p:txBody>
        </p:sp>
        <p:sp>
          <p:nvSpPr>
            <p:cNvPr id="6" name="Пятиугольник 55">
              <a:extLst>
                <a:ext uri="{FF2B5EF4-FFF2-40B4-BE49-F238E27FC236}">
                  <a16:creationId xmlns:a16="http://schemas.microsoft.com/office/drawing/2014/main" id="{6CB8C620-2F5E-C581-17FF-27F470ECA20A}"/>
                </a:ext>
              </a:extLst>
            </p:cNvPr>
            <p:cNvSpPr/>
            <p:nvPr/>
          </p:nvSpPr>
          <p:spPr>
            <a:xfrm rot="5400000">
              <a:off x="16369" y="101765"/>
              <a:ext cx="901896" cy="698366"/>
            </a:xfrm>
            <a:prstGeom prst="homePlate">
              <a:avLst>
                <a:gd name="adj" fmla="val 22381"/>
              </a:avLst>
            </a:prstGeom>
            <a:solidFill>
              <a:srgbClr val="1CB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494AB8C2-AC64-3CF0-7449-72CC0C1167C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0541" y="276220"/>
              <a:ext cx="593734" cy="305513"/>
            </a:xfrm>
            <a:prstGeom prst="rect">
              <a:avLst/>
            </a:prstGeom>
          </p:spPr>
        </p:pic>
      </p:grpSp>
    </p:spTree>
    <p:extLst>
      <p:ext uri="{BB962C8B-B14F-4D97-AF65-F5344CB8AC3E}">
        <p14:creationId xmlns:p14="http://schemas.microsoft.com/office/powerpoint/2010/main" val="981497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24312-9660-CFB5-853D-3505C3151336}"/>
              </a:ext>
            </a:extLst>
          </p:cNvPr>
          <p:cNvSpPr txBox="1"/>
          <p:nvPr/>
        </p:nvSpPr>
        <p:spPr>
          <a:xfrm>
            <a:off x="1603828" y="1101427"/>
            <a:ext cx="9245600" cy="4524315"/>
          </a:xfrm>
          <a:prstGeom prst="rect">
            <a:avLst/>
          </a:prstGeom>
          <a:noFill/>
        </p:spPr>
        <p:txBody>
          <a:bodyPr wrap="square" rtlCol="0">
            <a:spAutoFit/>
          </a:bodyPr>
          <a:lstStyle/>
          <a:p>
            <a:pPr algn="ctr"/>
            <a:r>
              <a:rPr lang="ru-RU" sz="3600" dirty="0">
                <a:latin typeface="Times New Roman" panose="02020603050405020304" pitchFamily="18" charset="0"/>
                <a:cs typeface="Times New Roman" panose="02020603050405020304" pitchFamily="18" charset="0"/>
              </a:rPr>
              <a:t>Записка пишется на английском языке.</a:t>
            </a:r>
          </a:p>
          <a:p>
            <a:pPr algn="ctr"/>
            <a:endParaRPr lang="ru-RU" sz="3600" dirty="0">
              <a:latin typeface="Times New Roman" panose="02020603050405020304" pitchFamily="18" charset="0"/>
              <a:cs typeface="Times New Roman" panose="02020603050405020304" pitchFamily="18" charset="0"/>
            </a:endParaRPr>
          </a:p>
          <a:p>
            <a:pPr algn="ctr"/>
            <a:r>
              <a:rPr lang="ru-RU" sz="3600" dirty="0">
                <a:latin typeface="Times New Roman" panose="02020603050405020304" pitchFamily="18" charset="0"/>
                <a:cs typeface="Times New Roman" panose="02020603050405020304" pitchFamily="18" charset="0"/>
              </a:rPr>
              <a:t>Записка дипломной работы (проекта) компилируется в редакторе </a:t>
            </a:r>
            <a:r>
              <a:rPr lang="en-US" sz="3600" dirty="0">
                <a:solidFill>
                  <a:srgbClr val="FF0000"/>
                </a:solidFill>
                <a:latin typeface="Times New Roman" panose="02020603050405020304" pitchFamily="18" charset="0"/>
                <a:cs typeface="Times New Roman" panose="02020603050405020304" pitchFamily="18" charset="0"/>
              </a:rPr>
              <a:t>LaTeX</a:t>
            </a:r>
            <a:r>
              <a:rPr lang="ru-RU" sz="3600" dirty="0">
                <a:solidFill>
                  <a:srgbClr val="FF0000"/>
                </a:solidFill>
                <a:latin typeface="Times New Roman" panose="02020603050405020304" pitchFamily="18" charset="0"/>
                <a:cs typeface="Times New Roman" panose="02020603050405020304" pitchFamily="18" charset="0"/>
              </a:rPr>
              <a:t>, </a:t>
            </a:r>
            <a:r>
              <a:rPr lang="ru-RU" sz="3600" dirty="0">
                <a:latin typeface="Times New Roman" panose="02020603050405020304" pitchFamily="18" charset="0"/>
                <a:cs typeface="Times New Roman" panose="02020603050405020304" pitchFamily="18" charset="0"/>
              </a:rPr>
              <a:t>шаблон в </a:t>
            </a:r>
            <a:r>
              <a:rPr lang="en-US" sz="3600" dirty="0" err="1">
                <a:latin typeface="Times New Roman" panose="02020603050405020304" pitchFamily="18" charset="0"/>
                <a:cs typeface="Times New Roman" panose="02020603050405020304" pitchFamily="18" charset="0"/>
              </a:rPr>
              <a:t>moodle</a:t>
            </a:r>
            <a:r>
              <a:rPr lang="en-US" sz="3600" dirty="0">
                <a:latin typeface="Times New Roman" panose="02020603050405020304" pitchFamily="18" charset="0"/>
                <a:cs typeface="Times New Roman" panose="02020603050405020304" pitchFamily="18" charset="0"/>
              </a:rPr>
              <a:t>. </a:t>
            </a:r>
            <a:endParaRPr lang="ru-RU" sz="3600" dirty="0">
              <a:latin typeface="Times New Roman" panose="02020603050405020304" pitchFamily="18" charset="0"/>
              <a:cs typeface="Times New Roman" panose="02020603050405020304" pitchFamily="18" charset="0"/>
            </a:endParaRPr>
          </a:p>
          <a:p>
            <a:endParaRPr lang="ru-RU" sz="3600" dirty="0">
              <a:latin typeface="Times New Roman" panose="02020603050405020304" pitchFamily="18" charset="0"/>
              <a:cs typeface="Times New Roman" panose="02020603050405020304" pitchFamily="18" charset="0"/>
            </a:endParaRPr>
          </a:p>
          <a:p>
            <a:pPr algn="ctr"/>
            <a:r>
              <a:rPr lang="ru-RU" sz="3600" dirty="0">
                <a:latin typeface="Times New Roman" panose="02020603050405020304" pitchFamily="18" charset="0"/>
                <a:cs typeface="Times New Roman" panose="02020603050405020304" pitchFamily="18" charset="0"/>
              </a:rPr>
              <a:t>Формулы и таблицы оформляются как формулы и таблицы,  </a:t>
            </a:r>
            <a:r>
              <a:rPr lang="ru-RU" sz="3600" dirty="0">
                <a:solidFill>
                  <a:srgbClr val="FF0000"/>
                </a:solidFill>
                <a:latin typeface="Times New Roman" panose="02020603050405020304" pitchFamily="18" charset="0"/>
                <a:cs typeface="Times New Roman" panose="02020603050405020304" pitchFamily="18" charset="0"/>
              </a:rPr>
              <a:t>НЕ КАК РИСУНКИ </a:t>
            </a:r>
            <a:r>
              <a:rPr lang="ru-RU" sz="3600" dirty="0">
                <a:latin typeface="Times New Roman" panose="02020603050405020304" pitchFamily="18" charset="0"/>
                <a:cs typeface="Times New Roman" panose="02020603050405020304" pitchFamily="18" charset="0"/>
              </a:rPr>
              <a:t>!</a:t>
            </a:r>
          </a:p>
        </p:txBody>
      </p:sp>
      <p:grpSp>
        <p:nvGrpSpPr>
          <p:cNvPr id="2" name="Группа 1">
            <a:extLst>
              <a:ext uri="{FF2B5EF4-FFF2-40B4-BE49-F238E27FC236}">
                <a16:creationId xmlns:a16="http://schemas.microsoft.com/office/drawing/2014/main" id="{7E9720EC-A962-D8F2-5B22-1EBDA117A1D8}"/>
              </a:ext>
            </a:extLst>
          </p:cNvPr>
          <p:cNvGrpSpPr/>
          <p:nvPr/>
        </p:nvGrpSpPr>
        <p:grpSpPr>
          <a:xfrm>
            <a:off x="-5715" y="0"/>
            <a:ext cx="12192000" cy="901896"/>
            <a:chOff x="-5715" y="0"/>
            <a:chExt cx="12192000" cy="901896"/>
          </a:xfrm>
        </p:grpSpPr>
        <p:sp>
          <p:nvSpPr>
            <p:cNvPr id="4" name="Прямоугольник 3">
              <a:extLst>
                <a:ext uri="{FF2B5EF4-FFF2-40B4-BE49-F238E27FC236}">
                  <a16:creationId xmlns:a16="http://schemas.microsoft.com/office/drawing/2014/main" id="{87BF101B-F405-0CB6-3612-5F9734347440}"/>
                </a:ext>
              </a:extLst>
            </p:cNvPr>
            <p:cNvSpPr/>
            <p:nvPr/>
          </p:nvSpPr>
          <p:spPr>
            <a:xfrm>
              <a:off x="-5715" y="196578"/>
              <a:ext cx="12192000" cy="467127"/>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Прямоугольник 4">
              <a:extLst>
                <a:ext uri="{FF2B5EF4-FFF2-40B4-BE49-F238E27FC236}">
                  <a16:creationId xmlns:a16="http://schemas.microsoft.com/office/drawing/2014/main" id="{46087E7E-E8A4-DC7E-8598-A0822EE0E074}"/>
                </a:ext>
              </a:extLst>
            </p:cNvPr>
            <p:cNvSpPr/>
            <p:nvPr/>
          </p:nvSpPr>
          <p:spPr>
            <a:xfrm>
              <a:off x="979636" y="214262"/>
              <a:ext cx="10539264" cy="430887"/>
            </a:xfrm>
            <a:prstGeom prst="rect">
              <a:avLst/>
            </a:prstGeom>
          </p:spPr>
          <p:txBody>
            <a:bodyPr wrap="square" anchor="t">
              <a:spAutoFit/>
            </a:bodyPr>
            <a:lstStyle/>
            <a:p>
              <a:r>
                <a:rPr lang="ru-RU" sz="2200" b="1" dirty="0">
                  <a:solidFill>
                    <a:schemeClr val="bg1"/>
                  </a:solidFill>
                  <a:latin typeface="Times New Roman" panose="02020603050405020304" pitchFamily="18" charset="0"/>
                  <a:ea typeface="+mn-lt"/>
                  <a:cs typeface="Times New Roman" panose="02020603050405020304" pitchFamily="18" charset="0"/>
                </a:rPr>
                <a:t>Требования к оформлению</a:t>
              </a:r>
            </a:p>
          </p:txBody>
        </p:sp>
        <p:sp>
          <p:nvSpPr>
            <p:cNvPr id="6" name="Пятиугольник 55">
              <a:extLst>
                <a:ext uri="{FF2B5EF4-FFF2-40B4-BE49-F238E27FC236}">
                  <a16:creationId xmlns:a16="http://schemas.microsoft.com/office/drawing/2014/main" id="{D4AF488D-2509-413B-7FFA-55EBC0815121}"/>
                </a:ext>
              </a:extLst>
            </p:cNvPr>
            <p:cNvSpPr/>
            <p:nvPr/>
          </p:nvSpPr>
          <p:spPr>
            <a:xfrm rot="5400000">
              <a:off x="16369" y="101765"/>
              <a:ext cx="901896" cy="698366"/>
            </a:xfrm>
            <a:prstGeom prst="homePlate">
              <a:avLst>
                <a:gd name="adj" fmla="val 22381"/>
              </a:avLst>
            </a:prstGeom>
            <a:solidFill>
              <a:srgbClr val="1CB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FBBD8198-30F7-2905-3AA7-3FB992F0D96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0541" y="276220"/>
              <a:ext cx="593734" cy="305513"/>
            </a:xfrm>
            <a:prstGeom prst="rect">
              <a:avLst/>
            </a:prstGeom>
          </p:spPr>
        </p:pic>
      </p:grpSp>
    </p:spTree>
    <p:extLst>
      <p:ext uri="{BB962C8B-B14F-4D97-AF65-F5344CB8AC3E}">
        <p14:creationId xmlns:p14="http://schemas.microsoft.com/office/powerpoint/2010/main" val="441997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81D5D-F124-C558-E4B5-B0F9E8085281}"/>
              </a:ext>
            </a:extLst>
          </p:cNvPr>
          <p:cNvSpPr txBox="1"/>
          <p:nvPr/>
        </p:nvSpPr>
        <p:spPr>
          <a:xfrm>
            <a:off x="6338971" y="1690189"/>
            <a:ext cx="4696671" cy="2862322"/>
          </a:xfrm>
          <a:prstGeom prst="rect">
            <a:avLst/>
          </a:prstGeom>
          <a:noFill/>
        </p:spPr>
        <p:txBody>
          <a:bodyPr wrap="none" rtlCol="0">
            <a:spAutoFit/>
          </a:bodyPr>
          <a:lstStyle/>
          <a:p>
            <a:pPr algn="ctr"/>
            <a:r>
              <a:rPr lang="ru-RU" sz="6000" b="1" i="1" dirty="0">
                <a:solidFill>
                  <a:srgbClr val="4178C9"/>
                </a:solidFill>
                <a:latin typeface="Times New Roman" panose="02020603050405020304" pitchFamily="18" charset="0"/>
                <a:cs typeface="Times New Roman" panose="02020603050405020304" pitchFamily="18" charset="0"/>
              </a:rPr>
              <a:t>Пример </a:t>
            </a:r>
          </a:p>
          <a:p>
            <a:pPr algn="ctr"/>
            <a:r>
              <a:rPr lang="ru-RU" sz="6000" b="1" i="1" dirty="0">
                <a:solidFill>
                  <a:srgbClr val="4178C9"/>
                </a:solidFill>
                <a:latin typeface="Times New Roman" panose="02020603050405020304" pitchFamily="18" charset="0"/>
                <a:cs typeface="Times New Roman" panose="02020603050405020304" pitchFamily="18" charset="0"/>
              </a:rPr>
              <a:t>оформления </a:t>
            </a:r>
          </a:p>
          <a:p>
            <a:pPr algn="ctr"/>
            <a:r>
              <a:rPr lang="ru-RU" sz="6000" b="1" i="1" dirty="0">
                <a:solidFill>
                  <a:srgbClr val="4178C9"/>
                </a:solidFill>
                <a:latin typeface="Times New Roman" panose="02020603050405020304" pitchFamily="18" charset="0"/>
                <a:cs typeface="Times New Roman" panose="02020603050405020304" pitchFamily="18" charset="0"/>
              </a:rPr>
              <a:t>презентации</a:t>
            </a:r>
          </a:p>
        </p:txBody>
      </p:sp>
      <p:grpSp>
        <p:nvGrpSpPr>
          <p:cNvPr id="3" name="Группа 2">
            <a:extLst>
              <a:ext uri="{FF2B5EF4-FFF2-40B4-BE49-F238E27FC236}">
                <a16:creationId xmlns:a16="http://schemas.microsoft.com/office/drawing/2014/main" id="{1A7A3B80-5561-6B6A-1F21-0B170BD9D989}"/>
              </a:ext>
            </a:extLst>
          </p:cNvPr>
          <p:cNvGrpSpPr/>
          <p:nvPr/>
        </p:nvGrpSpPr>
        <p:grpSpPr>
          <a:xfrm>
            <a:off x="-5715" y="0"/>
            <a:ext cx="12192000" cy="901896"/>
            <a:chOff x="-5715" y="0"/>
            <a:chExt cx="12192000" cy="901896"/>
          </a:xfrm>
        </p:grpSpPr>
        <p:sp>
          <p:nvSpPr>
            <p:cNvPr id="4" name="Прямоугольник 3">
              <a:extLst>
                <a:ext uri="{FF2B5EF4-FFF2-40B4-BE49-F238E27FC236}">
                  <a16:creationId xmlns:a16="http://schemas.microsoft.com/office/drawing/2014/main" id="{3375C249-6501-9654-0BEB-E80633F2E799}"/>
                </a:ext>
              </a:extLst>
            </p:cNvPr>
            <p:cNvSpPr/>
            <p:nvPr/>
          </p:nvSpPr>
          <p:spPr>
            <a:xfrm>
              <a:off x="-5715" y="196578"/>
              <a:ext cx="12192000" cy="467127"/>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Прямоугольник 4">
              <a:extLst>
                <a:ext uri="{FF2B5EF4-FFF2-40B4-BE49-F238E27FC236}">
                  <a16:creationId xmlns:a16="http://schemas.microsoft.com/office/drawing/2014/main" id="{6F1304A6-3DFA-54DA-4FB4-CF9252BAA0F9}"/>
                </a:ext>
              </a:extLst>
            </p:cNvPr>
            <p:cNvSpPr/>
            <p:nvPr/>
          </p:nvSpPr>
          <p:spPr>
            <a:xfrm>
              <a:off x="979636" y="214262"/>
              <a:ext cx="10539264" cy="430887"/>
            </a:xfrm>
            <a:prstGeom prst="rect">
              <a:avLst/>
            </a:prstGeom>
          </p:spPr>
          <p:txBody>
            <a:bodyPr wrap="square" anchor="t">
              <a:spAutoFit/>
            </a:bodyPr>
            <a:lstStyle/>
            <a:p>
              <a:r>
                <a:rPr lang="ru-RU" sz="2200" b="1" dirty="0">
                  <a:solidFill>
                    <a:schemeClr val="bg1"/>
                  </a:solidFill>
                  <a:latin typeface="Times New Roman" panose="02020603050405020304" pitchFamily="18" charset="0"/>
                  <a:ea typeface="+mn-lt"/>
                  <a:cs typeface="Times New Roman" panose="02020603050405020304" pitchFamily="18" charset="0"/>
                </a:rPr>
                <a:t>Требования к оформлению презентации</a:t>
              </a:r>
            </a:p>
          </p:txBody>
        </p:sp>
        <p:sp>
          <p:nvSpPr>
            <p:cNvPr id="6" name="Пятиугольник 55">
              <a:extLst>
                <a:ext uri="{FF2B5EF4-FFF2-40B4-BE49-F238E27FC236}">
                  <a16:creationId xmlns:a16="http://schemas.microsoft.com/office/drawing/2014/main" id="{4F60255C-8234-EC96-437A-98616D9924A5}"/>
                </a:ext>
              </a:extLst>
            </p:cNvPr>
            <p:cNvSpPr/>
            <p:nvPr/>
          </p:nvSpPr>
          <p:spPr>
            <a:xfrm rot="5400000">
              <a:off x="16369" y="101765"/>
              <a:ext cx="901896" cy="698366"/>
            </a:xfrm>
            <a:prstGeom prst="homePlate">
              <a:avLst>
                <a:gd name="adj" fmla="val 22381"/>
              </a:avLst>
            </a:prstGeom>
            <a:solidFill>
              <a:srgbClr val="1CB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81BF1F7E-606A-D015-E6F8-A704FF60E2F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0541" y="276220"/>
              <a:ext cx="593734" cy="305513"/>
            </a:xfrm>
            <a:prstGeom prst="rect">
              <a:avLst/>
            </a:prstGeom>
          </p:spPr>
        </p:pic>
      </p:grpSp>
      <p:pic>
        <p:nvPicPr>
          <p:cNvPr id="9" name="Рисунок 8">
            <a:extLst>
              <a:ext uri="{FF2B5EF4-FFF2-40B4-BE49-F238E27FC236}">
                <a16:creationId xmlns:a16="http://schemas.microsoft.com/office/drawing/2014/main" id="{01A23250-FA0E-7C4C-6381-7797F79EC7E3}"/>
              </a:ext>
            </a:extLst>
          </p:cNvPr>
          <p:cNvPicPr>
            <a:picLocks noChangeAspect="1"/>
          </p:cNvPicPr>
          <p:nvPr/>
        </p:nvPicPr>
        <p:blipFill>
          <a:blip r:embed="rId4"/>
          <a:stretch>
            <a:fillRect/>
          </a:stretch>
        </p:blipFill>
        <p:spPr>
          <a:xfrm>
            <a:off x="467317" y="901896"/>
            <a:ext cx="5008596" cy="5585503"/>
          </a:xfrm>
          <a:prstGeom prst="rect">
            <a:avLst/>
          </a:prstGeom>
        </p:spPr>
      </p:pic>
    </p:spTree>
    <p:extLst>
      <p:ext uri="{BB962C8B-B14F-4D97-AF65-F5344CB8AC3E}">
        <p14:creationId xmlns:p14="http://schemas.microsoft.com/office/powerpoint/2010/main" val="4110530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918F208-369D-EDF1-94A2-C1BD1A7C656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16046A1-5E25-F74C-EC6F-0F389E455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9EF00A-736C-16D8-D2CE-26CB7046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6F95CCF-F66E-CD82-768B-27D0B4293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AFDBA4C7-03A7-E5A0-4E21-8AB42F65BECB}"/>
              </a:ext>
            </a:extLst>
          </p:cNvPr>
          <p:cNvSpPr>
            <a:spLocks noGrp="1"/>
          </p:cNvSpPr>
          <p:nvPr>
            <p:ph type="ctrTitle"/>
          </p:nvPr>
        </p:nvSpPr>
        <p:spPr>
          <a:xfrm>
            <a:off x="1524000" y="1293338"/>
            <a:ext cx="9144000" cy="3274592"/>
          </a:xfrm>
        </p:spPr>
        <p:txBody>
          <a:bodyPr rtlCol="0" anchor="ctr">
            <a:normAutofit/>
          </a:bodyPr>
          <a:lstStyle/>
          <a:p>
            <a:r>
              <a:rPr lang="ru-RU" sz="3400" dirty="0"/>
              <a:t>Презентацию для защиты дипломных работ</a:t>
            </a:r>
            <a:r>
              <a:rPr lang="en-US" sz="3400" dirty="0"/>
              <a:t>/</a:t>
            </a:r>
            <a:r>
              <a:rPr lang="ru-RU" sz="3400" dirty="0"/>
              <a:t>проектов бакалавров, нужно делать аналогично содержанию, визуальное оформление – свободное на </a:t>
            </a:r>
            <a:r>
              <a:rPr lang="ru-RU" sz="3400" b="1" u="sng" dirty="0"/>
              <a:t>светлом фоне </a:t>
            </a:r>
            <a:r>
              <a:rPr lang="ru-RU" sz="3400" dirty="0"/>
              <a:t>темным читабельным шрифтом</a:t>
            </a:r>
          </a:p>
        </p:txBody>
      </p:sp>
      <p:cxnSp>
        <p:nvCxnSpPr>
          <p:cNvPr id="14" name="Straight Connector 13">
            <a:extLst>
              <a:ext uri="{FF2B5EF4-FFF2-40B4-BE49-F238E27FC236}">
                <a16:creationId xmlns:a16="http://schemas.microsoft.com/office/drawing/2014/main" id="{9C4EBA0E-16DA-3CB2-FAFC-483F6E5FF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87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010AF38-26DF-48B3-952C-4A9091D6863C}"/>
              </a:ext>
            </a:extLst>
          </p:cNvPr>
          <p:cNvSpPr>
            <a:spLocks noGrp="1"/>
          </p:cNvSpPr>
          <p:nvPr>
            <p:ph type="ctrTitle"/>
          </p:nvPr>
        </p:nvSpPr>
        <p:spPr>
          <a:xfrm>
            <a:off x="1524000" y="1293338"/>
            <a:ext cx="9144000" cy="3274592"/>
          </a:xfrm>
        </p:spPr>
        <p:txBody>
          <a:bodyPr rtlCol="0" anchor="ctr">
            <a:normAutofit/>
          </a:bodyPr>
          <a:lstStyle/>
          <a:p>
            <a:r>
              <a:rPr lang="en-US" sz="5400" dirty="0"/>
              <a:t>Thesis topic</a:t>
            </a:r>
            <a:br>
              <a:rPr lang="en-US" sz="3400" dirty="0"/>
            </a:br>
            <a:endParaRPr lang="ru-RU" sz="3400" dirty="0"/>
          </a:p>
        </p:txBody>
      </p:sp>
      <p:sp>
        <p:nvSpPr>
          <p:cNvPr id="3" name="Подзаголовок 2">
            <a:extLst>
              <a:ext uri="{FF2B5EF4-FFF2-40B4-BE49-F238E27FC236}">
                <a16:creationId xmlns:a16="http://schemas.microsoft.com/office/drawing/2014/main" id="{37FC2D8F-56D2-4ADF-B439-0E09E7C37894}"/>
              </a:ext>
            </a:extLst>
          </p:cNvPr>
          <p:cNvSpPr>
            <a:spLocks noGrp="1"/>
          </p:cNvSpPr>
          <p:nvPr>
            <p:ph type="subTitle" idx="1"/>
          </p:nvPr>
        </p:nvSpPr>
        <p:spPr>
          <a:xfrm>
            <a:off x="754084" y="5426172"/>
            <a:ext cx="3905002" cy="651910"/>
          </a:xfrm>
        </p:spPr>
        <p:txBody>
          <a:bodyPr rtlCol="0" anchor="ctr">
            <a:noAutofit/>
          </a:bodyPr>
          <a:lstStyle/>
          <a:p>
            <a:r>
              <a:rPr lang="en-US" sz="3600" dirty="0">
                <a:latin typeface="Times New Roman" panose="02020603050405020304" pitchFamily="18" charset="0"/>
                <a:cs typeface="Times New Roman" panose="02020603050405020304" pitchFamily="18" charset="0"/>
              </a:rPr>
              <a:t>Students</a:t>
            </a:r>
            <a:r>
              <a:rPr lang="ru-RU" sz="3600" dirty="0">
                <a:latin typeface="Times New Roman" panose="02020603050405020304" pitchFamily="18" charset="0"/>
                <a:cs typeface="Times New Roman" panose="02020603050405020304" pitchFamily="18" charset="0"/>
              </a:rPr>
              <a:t>,</a:t>
            </a:r>
            <a:r>
              <a:rPr lang="en-US" sz="3600" dirty="0">
                <a:latin typeface="Times New Roman" panose="02020603050405020304" pitchFamily="18" charset="0"/>
                <a:cs typeface="Times New Roman" panose="02020603050405020304" pitchFamily="18" charset="0"/>
              </a:rPr>
              <a:t> Group</a:t>
            </a:r>
            <a:endParaRPr lang="ru-RU" sz="3600" dirty="0">
              <a:latin typeface="Times New Roman" panose="02020603050405020304" pitchFamily="18" charset="0"/>
              <a:cs typeface="Times New Roman" panose="02020603050405020304" pitchFamily="18" charset="0"/>
            </a:endParaRPr>
          </a:p>
          <a:p>
            <a:pPr rtl="0"/>
            <a:r>
              <a:rPr lang="en-US" sz="3600" dirty="0">
                <a:latin typeface="Times New Roman" panose="02020603050405020304" pitchFamily="18" charset="0"/>
                <a:cs typeface="Times New Roman" panose="02020603050405020304" pitchFamily="18" charset="0"/>
              </a:rPr>
              <a:t>Supervisor</a:t>
            </a:r>
            <a:endParaRPr lang="ru-RU" sz="3600" dirty="0">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 name="Группа 3">
            <a:extLst>
              <a:ext uri="{FF2B5EF4-FFF2-40B4-BE49-F238E27FC236}">
                <a16:creationId xmlns:a16="http://schemas.microsoft.com/office/drawing/2014/main" id="{DDD4DAD9-961E-1F50-B2A2-186ECC31D2BF}"/>
              </a:ext>
            </a:extLst>
          </p:cNvPr>
          <p:cNvGrpSpPr/>
          <p:nvPr/>
        </p:nvGrpSpPr>
        <p:grpSpPr>
          <a:xfrm>
            <a:off x="0" y="0"/>
            <a:ext cx="12192000" cy="901896"/>
            <a:chOff x="0" y="0"/>
            <a:chExt cx="12192000" cy="901896"/>
          </a:xfrm>
        </p:grpSpPr>
        <p:sp>
          <p:nvSpPr>
            <p:cNvPr id="5" name="Прямоугольник 4">
              <a:extLst>
                <a:ext uri="{FF2B5EF4-FFF2-40B4-BE49-F238E27FC236}">
                  <a16:creationId xmlns:a16="http://schemas.microsoft.com/office/drawing/2014/main" id="{4F3CFEA5-0E82-9F7B-C073-16C8A41F107D}"/>
                </a:ext>
              </a:extLst>
            </p:cNvPr>
            <p:cNvSpPr/>
            <p:nvPr/>
          </p:nvSpPr>
          <p:spPr>
            <a:xfrm>
              <a:off x="0" y="239062"/>
              <a:ext cx="12192000" cy="467127"/>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Прямоугольник 6">
              <a:extLst>
                <a:ext uri="{FF2B5EF4-FFF2-40B4-BE49-F238E27FC236}">
                  <a16:creationId xmlns:a16="http://schemas.microsoft.com/office/drawing/2014/main" id="{FA2F5B03-2F07-68F4-EABC-D7A56925E847}"/>
                </a:ext>
              </a:extLst>
            </p:cNvPr>
            <p:cNvSpPr/>
            <p:nvPr/>
          </p:nvSpPr>
          <p:spPr>
            <a:xfrm>
              <a:off x="979636" y="214262"/>
              <a:ext cx="10539264" cy="461665"/>
            </a:xfrm>
            <a:prstGeom prst="rect">
              <a:avLst/>
            </a:prstGeom>
          </p:spPr>
          <p:txBody>
            <a:bodyPr wrap="square" anchor="t">
              <a:spAutoFit/>
            </a:bodyPr>
            <a:lstStyle/>
            <a:p>
              <a:r>
                <a:rPr lang="en-US" sz="2400" b="1" dirty="0">
                  <a:solidFill>
                    <a:schemeClr val="bg1"/>
                  </a:solidFill>
                  <a:latin typeface="Times New Roman" panose="02020603050405020304" pitchFamily="18" charset="0"/>
                  <a:ea typeface="+mn-lt"/>
                  <a:cs typeface="Times New Roman" panose="02020603050405020304" pitchFamily="18" charset="0"/>
                </a:rPr>
                <a:t>Example</a:t>
              </a:r>
              <a:endParaRPr lang="ru-RU" sz="2400" b="1" dirty="0">
                <a:solidFill>
                  <a:schemeClr val="bg1"/>
                </a:solidFill>
                <a:latin typeface="Times New Roman" panose="02020603050405020304" pitchFamily="18" charset="0"/>
                <a:ea typeface="+mn-lt"/>
                <a:cs typeface="Times New Roman" panose="02020603050405020304" pitchFamily="18" charset="0"/>
              </a:endParaRPr>
            </a:p>
          </p:txBody>
        </p:sp>
        <p:sp>
          <p:nvSpPr>
            <p:cNvPr id="9" name="Пятиугольник 55">
              <a:extLst>
                <a:ext uri="{FF2B5EF4-FFF2-40B4-BE49-F238E27FC236}">
                  <a16:creationId xmlns:a16="http://schemas.microsoft.com/office/drawing/2014/main" id="{ED6C29F1-0483-A93A-8307-4695BB7C21F6}"/>
                </a:ext>
              </a:extLst>
            </p:cNvPr>
            <p:cNvSpPr/>
            <p:nvPr/>
          </p:nvSpPr>
          <p:spPr>
            <a:xfrm rot="5400000">
              <a:off x="16369" y="101765"/>
              <a:ext cx="901896" cy="698366"/>
            </a:xfrm>
            <a:prstGeom prst="homePlate">
              <a:avLst>
                <a:gd name="adj" fmla="val 22381"/>
              </a:avLst>
            </a:prstGeom>
            <a:solidFill>
              <a:srgbClr val="1CB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 name="Рисунок 10">
              <a:extLst>
                <a:ext uri="{FF2B5EF4-FFF2-40B4-BE49-F238E27FC236}">
                  <a16:creationId xmlns:a16="http://schemas.microsoft.com/office/drawing/2014/main" id="{F7D7CE6A-B03E-0C32-6181-AC3E70E307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0541" y="276220"/>
              <a:ext cx="593734" cy="305513"/>
            </a:xfrm>
            <a:prstGeom prst="rect">
              <a:avLst/>
            </a:prstGeom>
          </p:spPr>
        </p:pic>
      </p:grpSp>
    </p:spTree>
    <p:extLst>
      <p:ext uri="{BB962C8B-B14F-4D97-AF65-F5344CB8AC3E}">
        <p14:creationId xmlns:p14="http://schemas.microsoft.com/office/powerpoint/2010/main" val="391274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921C6A2-B227-7030-70A8-26875C935D4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C041FF-1C99-FCA7-165C-FB65607E4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8F5DB6-3CE9-A604-644D-08A897274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8A582C-26D6-5152-8F44-2D3DB718F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94E25AD3-CD81-E559-6385-1D4DE57927F7}"/>
              </a:ext>
            </a:extLst>
          </p:cNvPr>
          <p:cNvSpPr>
            <a:spLocks noGrp="1"/>
          </p:cNvSpPr>
          <p:nvPr>
            <p:ph type="ctrTitle"/>
          </p:nvPr>
        </p:nvSpPr>
        <p:spPr>
          <a:xfrm>
            <a:off x="816500" y="1998804"/>
            <a:ext cx="9144000" cy="1413507"/>
          </a:xfrm>
        </p:spPr>
        <p:txBody>
          <a:bodyPr rtlCol="0" anchor="ctr">
            <a:normAutofit fontScale="90000"/>
          </a:bodyPr>
          <a:lstStyle/>
          <a:p>
            <a:pPr algn="l"/>
            <a:br>
              <a:rPr lang="ru-RU" sz="3600" b="1" dirty="0">
                <a:latin typeface="Times New Roman" panose="02020603050405020304" pitchFamily="18" charset="0"/>
                <a:cs typeface="Times New Roman" panose="02020603050405020304" pitchFamily="18" charset="0"/>
              </a:rPr>
            </a:br>
            <a:br>
              <a:rPr lang="en-US" sz="3400" dirty="0"/>
            </a:br>
            <a:r>
              <a:rPr lang="en-US" sz="3100" dirty="0">
                <a:solidFill>
                  <a:schemeClr val="tx2">
                    <a:lumMod val="75000"/>
                    <a:lumOff val="25000"/>
                  </a:schemeClr>
                </a:solidFill>
                <a:latin typeface="Times New Roman" panose="02020603050405020304" pitchFamily="18" charset="0"/>
                <a:cs typeface="Times New Roman" panose="02020603050405020304" pitchFamily="18" charset="0"/>
              </a:rPr>
              <a:t>Relevance</a:t>
            </a:r>
            <a:br>
              <a:rPr lang="ru-RU" sz="3100" dirty="0">
                <a:solidFill>
                  <a:schemeClr val="tx2">
                    <a:lumMod val="75000"/>
                    <a:lumOff val="25000"/>
                  </a:schemeClr>
                </a:solidFill>
                <a:latin typeface="Times New Roman" panose="02020603050405020304" pitchFamily="18" charset="0"/>
                <a:cs typeface="Times New Roman" panose="02020603050405020304" pitchFamily="18" charset="0"/>
              </a:rPr>
            </a:br>
            <a:r>
              <a:rPr lang="en-US" sz="3100" dirty="0">
                <a:solidFill>
                  <a:schemeClr val="tx2">
                    <a:lumMod val="75000"/>
                    <a:lumOff val="25000"/>
                  </a:schemeClr>
                </a:solidFill>
                <a:latin typeface="Times New Roman" panose="02020603050405020304" pitchFamily="18" charset="0"/>
                <a:cs typeface="Times New Roman" panose="02020603050405020304" pitchFamily="18" charset="0"/>
              </a:rPr>
              <a:t>Research aim</a:t>
            </a:r>
            <a:br>
              <a:rPr lang="ru-RU" sz="3100" dirty="0">
                <a:solidFill>
                  <a:schemeClr val="tx2">
                    <a:lumMod val="75000"/>
                    <a:lumOff val="25000"/>
                  </a:schemeClr>
                </a:solidFill>
                <a:latin typeface="Times New Roman" panose="02020603050405020304" pitchFamily="18" charset="0"/>
                <a:cs typeface="Times New Roman" panose="02020603050405020304" pitchFamily="18" charset="0"/>
              </a:rPr>
            </a:br>
            <a:r>
              <a:rPr lang="en-US" sz="3100" kern="100" dirty="0">
                <a:solidFill>
                  <a:schemeClr val="tx2">
                    <a:lumMod val="75000"/>
                    <a:lumOff val="25000"/>
                  </a:schemeClr>
                </a:solidFill>
                <a:effectLst/>
                <a:latin typeface="Times New Roman" panose="02020603050405020304" pitchFamily="18" charset="0"/>
                <a:ea typeface="DengXian" panose="02010600030101010101" pitchFamily="2" charset="-122"/>
                <a:cs typeface="Times New Roman" panose="02020603050405020304" pitchFamily="18" charset="0"/>
              </a:rPr>
              <a:t>Objectives</a:t>
            </a:r>
            <a:br>
              <a:rPr lang="ru-RU" sz="3100" kern="100" dirty="0">
                <a:solidFill>
                  <a:schemeClr val="tx2">
                    <a:lumMod val="75000"/>
                    <a:lumOff val="25000"/>
                  </a:schemeClr>
                </a:solidFill>
                <a:effectLst/>
                <a:latin typeface="Times New Roman" panose="02020603050405020304" pitchFamily="18" charset="0"/>
                <a:ea typeface="DengXian" panose="02010600030101010101" pitchFamily="2" charset="-122"/>
                <a:cs typeface="Times New Roman" panose="02020603050405020304" pitchFamily="18" charset="0"/>
              </a:rPr>
            </a:br>
            <a:r>
              <a:rPr lang="en-US" sz="3100" dirty="0">
                <a:solidFill>
                  <a:schemeClr val="tx2">
                    <a:lumMod val="75000"/>
                    <a:lumOff val="25000"/>
                  </a:schemeClr>
                </a:solidFill>
                <a:latin typeface="Times New Roman" panose="02020603050405020304" pitchFamily="18" charset="0"/>
                <a:cs typeface="Times New Roman" panose="02020603050405020304" pitchFamily="18" charset="0"/>
              </a:rPr>
              <a:t>Literature review</a:t>
            </a:r>
            <a:br>
              <a:rPr lang="ru-RU" sz="3100" dirty="0">
                <a:solidFill>
                  <a:schemeClr val="tx2">
                    <a:lumMod val="75000"/>
                    <a:lumOff val="25000"/>
                  </a:schemeClr>
                </a:solidFill>
                <a:latin typeface="Times New Roman" panose="02020603050405020304" pitchFamily="18" charset="0"/>
                <a:cs typeface="Times New Roman" panose="02020603050405020304" pitchFamily="18" charset="0"/>
              </a:rPr>
            </a:br>
            <a:r>
              <a:rPr lang="en-US" sz="3100" dirty="0">
                <a:solidFill>
                  <a:schemeClr val="tx2">
                    <a:lumMod val="75000"/>
                    <a:lumOff val="25000"/>
                  </a:schemeClr>
                </a:solidFill>
                <a:latin typeface="Times New Roman" panose="02020603050405020304" pitchFamily="18" charset="0"/>
                <a:cs typeface="Times New Roman" panose="02020603050405020304" pitchFamily="18" charset="0"/>
              </a:rPr>
              <a:t>Problem statement</a:t>
            </a:r>
            <a:r>
              <a:rPr lang="ru-RU" sz="3100" dirty="0">
                <a:solidFill>
                  <a:schemeClr val="tx2">
                    <a:lumMod val="75000"/>
                    <a:lumOff val="25000"/>
                  </a:schemeClr>
                </a:solidFill>
                <a:latin typeface="Times New Roman" panose="02020603050405020304" pitchFamily="18" charset="0"/>
                <a:cs typeface="Times New Roman" panose="02020603050405020304" pitchFamily="18" charset="0"/>
              </a:rPr>
              <a:t>: </a:t>
            </a:r>
            <a:r>
              <a:rPr lang="en-US" sz="3100" dirty="0">
                <a:solidFill>
                  <a:schemeClr val="tx2">
                    <a:lumMod val="75000"/>
                    <a:lumOff val="25000"/>
                  </a:schemeClr>
                </a:solidFill>
                <a:latin typeface="Times New Roman" panose="02020603050405020304" pitchFamily="18" charset="0"/>
                <a:cs typeface="Times New Roman" panose="02020603050405020304" pitchFamily="18" charset="0"/>
              </a:rPr>
              <a:t>input/output</a:t>
            </a:r>
            <a:br>
              <a:rPr lang="en-US" sz="3100" dirty="0">
                <a:solidFill>
                  <a:schemeClr val="tx2">
                    <a:lumMod val="75000"/>
                    <a:lumOff val="25000"/>
                  </a:schemeClr>
                </a:solidFill>
                <a:latin typeface="Times New Roman" panose="02020603050405020304" pitchFamily="18" charset="0"/>
                <a:cs typeface="Times New Roman" panose="02020603050405020304" pitchFamily="18" charset="0"/>
              </a:rPr>
            </a:br>
            <a:r>
              <a:rPr lang="en-US" sz="3100" dirty="0">
                <a:solidFill>
                  <a:schemeClr val="tx2">
                    <a:lumMod val="75000"/>
                    <a:lumOff val="25000"/>
                  </a:schemeClr>
                </a:solidFill>
                <a:latin typeface="Times New Roman" panose="02020603050405020304" pitchFamily="18" charset="0"/>
                <a:cs typeface="Times New Roman" panose="02020603050405020304" pitchFamily="18" charset="0"/>
              </a:rPr>
              <a:t>Collection, analysis and processing</a:t>
            </a:r>
            <a:r>
              <a:rPr lang="ru-RU" sz="3100" dirty="0">
                <a:solidFill>
                  <a:schemeClr val="tx2">
                    <a:lumMod val="75000"/>
                    <a:lumOff val="25000"/>
                  </a:schemeClr>
                </a:solidFill>
                <a:latin typeface="Times New Roman" panose="02020603050405020304" pitchFamily="18" charset="0"/>
                <a:cs typeface="Times New Roman" panose="02020603050405020304" pitchFamily="18" charset="0"/>
              </a:rPr>
              <a:t> </a:t>
            </a:r>
            <a:r>
              <a:rPr lang="en-US" sz="3100" dirty="0">
                <a:solidFill>
                  <a:schemeClr val="tx2">
                    <a:lumMod val="75000"/>
                    <a:lumOff val="25000"/>
                  </a:schemeClr>
                </a:solidFill>
                <a:latin typeface="Times New Roman" panose="02020603050405020304" pitchFamily="18" charset="0"/>
                <a:cs typeface="Times New Roman" panose="02020603050405020304" pitchFamily="18" charset="0"/>
              </a:rPr>
              <a:t> of input data</a:t>
            </a:r>
            <a:br>
              <a:rPr lang="ru-RU" sz="3100" dirty="0">
                <a:solidFill>
                  <a:schemeClr val="tx2">
                    <a:lumMod val="75000"/>
                    <a:lumOff val="25000"/>
                  </a:schemeClr>
                </a:solidFill>
                <a:latin typeface="Times New Roman" panose="02020603050405020304" pitchFamily="18" charset="0"/>
                <a:cs typeface="Times New Roman" panose="02020603050405020304" pitchFamily="18" charset="0"/>
              </a:rPr>
            </a:br>
            <a:r>
              <a:rPr lang="en-US" sz="3100" dirty="0">
                <a:solidFill>
                  <a:schemeClr val="tx2">
                    <a:lumMod val="75000"/>
                    <a:lumOff val="25000"/>
                  </a:schemeClr>
                </a:solidFill>
                <a:latin typeface="Times New Roman" panose="02020603050405020304" pitchFamily="18" charset="0"/>
                <a:cs typeface="Times New Roman" panose="02020603050405020304" pitchFamily="18" charset="0"/>
              </a:rPr>
              <a:t>Models and methods for solving the problem</a:t>
            </a:r>
            <a:br>
              <a:rPr lang="ru-RU" sz="3100" dirty="0">
                <a:solidFill>
                  <a:schemeClr val="tx2">
                    <a:lumMod val="75000"/>
                    <a:lumOff val="25000"/>
                  </a:schemeClr>
                </a:solidFill>
                <a:latin typeface="Times New Roman" panose="02020603050405020304" pitchFamily="18" charset="0"/>
                <a:cs typeface="Times New Roman" panose="02020603050405020304" pitchFamily="18" charset="0"/>
              </a:rPr>
            </a:br>
            <a:r>
              <a:rPr lang="en-US" sz="3100" dirty="0">
                <a:solidFill>
                  <a:schemeClr val="tx2">
                    <a:lumMod val="75000"/>
                    <a:lumOff val="25000"/>
                  </a:schemeClr>
                </a:solidFill>
                <a:latin typeface="Times New Roman" panose="02020603050405020304" pitchFamily="18" charset="0"/>
                <a:cs typeface="Times New Roman" panose="02020603050405020304" pitchFamily="18" charset="0"/>
              </a:rPr>
              <a:t>Results</a:t>
            </a:r>
            <a:br>
              <a:rPr lang="ru-RU" sz="3100" kern="100" dirty="0">
                <a:solidFill>
                  <a:schemeClr val="tx2">
                    <a:lumMod val="75000"/>
                    <a:lumOff val="25000"/>
                  </a:schemeClr>
                </a:solidFill>
                <a:effectLst/>
                <a:latin typeface="Times New Roman" panose="02020603050405020304" pitchFamily="18" charset="0"/>
                <a:ea typeface="DengXian" panose="02010600030101010101" pitchFamily="2" charset="-122"/>
                <a:cs typeface="Times New Roman" panose="02020603050405020304" pitchFamily="18" charset="0"/>
              </a:rPr>
            </a:br>
            <a:r>
              <a:rPr lang="en-US" sz="3100" dirty="0">
                <a:solidFill>
                  <a:schemeClr val="tx2">
                    <a:lumMod val="75000"/>
                    <a:lumOff val="25000"/>
                  </a:schemeClr>
                </a:solidFill>
                <a:latin typeface="Times New Roman" panose="02020603050405020304" pitchFamily="18" charset="0"/>
                <a:cs typeface="Times New Roman" panose="02020603050405020304" pitchFamily="18" charset="0"/>
              </a:rPr>
              <a:t>Conclusion</a:t>
            </a:r>
            <a:endParaRPr lang="ru-RU" sz="3100" dirty="0">
              <a:solidFill>
                <a:schemeClr val="tx2">
                  <a:lumMod val="75000"/>
                  <a:lumOff val="25000"/>
                </a:schemeClr>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00F3DE8B-5B6E-5D06-5FEF-7843AF232C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 name="Группа 3">
            <a:extLst>
              <a:ext uri="{FF2B5EF4-FFF2-40B4-BE49-F238E27FC236}">
                <a16:creationId xmlns:a16="http://schemas.microsoft.com/office/drawing/2014/main" id="{BFCC4A80-A747-690E-0593-29067EC9876B}"/>
              </a:ext>
            </a:extLst>
          </p:cNvPr>
          <p:cNvGrpSpPr/>
          <p:nvPr/>
        </p:nvGrpSpPr>
        <p:grpSpPr>
          <a:xfrm>
            <a:off x="0" y="0"/>
            <a:ext cx="12192000" cy="901896"/>
            <a:chOff x="0" y="0"/>
            <a:chExt cx="12192000" cy="901896"/>
          </a:xfrm>
        </p:grpSpPr>
        <p:sp>
          <p:nvSpPr>
            <p:cNvPr id="5" name="Прямоугольник 4">
              <a:extLst>
                <a:ext uri="{FF2B5EF4-FFF2-40B4-BE49-F238E27FC236}">
                  <a16:creationId xmlns:a16="http://schemas.microsoft.com/office/drawing/2014/main" id="{DAFF9561-D6E4-AD81-E3AF-F3BF6CFC814F}"/>
                </a:ext>
              </a:extLst>
            </p:cNvPr>
            <p:cNvSpPr/>
            <p:nvPr/>
          </p:nvSpPr>
          <p:spPr>
            <a:xfrm>
              <a:off x="0" y="239062"/>
              <a:ext cx="12192000" cy="467127"/>
            </a:xfrm>
            <a:prstGeom prst="rect">
              <a:avLst/>
            </a:prstGeom>
            <a:gradFill flip="none" rotWithShape="1">
              <a:gsLst>
                <a:gs pos="35000">
                  <a:srgbClr val="36ACD8"/>
                </a:gs>
                <a:gs pos="78000">
                  <a:srgbClr val="2E6CA4"/>
                </a:gs>
                <a:gs pos="100000">
                  <a:srgbClr val="2E76A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Прямоугольник 6">
              <a:extLst>
                <a:ext uri="{FF2B5EF4-FFF2-40B4-BE49-F238E27FC236}">
                  <a16:creationId xmlns:a16="http://schemas.microsoft.com/office/drawing/2014/main" id="{E05BECAD-223C-F784-CB72-D726B55ABC10}"/>
                </a:ext>
              </a:extLst>
            </p:cNvPr>
            <p:cNvSpPr/>
            <p:nvPr/>
          </p:nvSpPr>
          <p:spPr>
            <a:xfrm>
              <a:off x="979636" y="214262"/>
              <a:ext cx="10539264" cy="461665"/>
            </a:xfrm>
            <a:prstGeom prst="rect">
              <a:avLst/>
            </a:prstGeom>
          </p:spPr>
          <p:txBody>
            <a:bodyPr wrap="square" anchor="t">
              <a:spAutoFit/>
            </a:bodyPr>
            <a:lstStyle/>
            <a:p>
              <a:r>
                <a:rPr lang="en-US" sz="2400" b="1" dirty="0">
                  <a:solidFill>
                    <a:schemeClr val="bg1"/>
                  </a:solidFill>
                  <a:latin typeface="Times New Roman" panose="02020603050405020304" pitchFamily="18" charset="0"/>
                  <a:ea typeface="+mn-lt"/>
                  <a:cs typeface="Times New Roman" panose="02020603050405020304" pitchFamily="18" charset="0"/>
                </a:rPr>
                <a:t>Example</a:t>
              </a:r>
              <a:endParaRPr lang="ru-RU" sz="2400" b="1" dirty="0">
                <a:solidFill>
                  <a:schemeClr val="bg1"/>
                </a:solidFill>
                <a:latin typeface="Times New Roman" panose="02020603050405020304" pitchFamily="18" charset="0"/>
                <a:ea typeface="+mn-lt"/>
                <a:cs typeface="Times New Roman" panose="02020603050405020304" pitchFamily="18" charset="0"/>
              </a:endParaRPr>
            </a:p>
          </p:txBody>
        </p:sp>
        <p:sp>
          <p:nvSpPr>
            <p:cNvPr id="9" name="Пятиугольник 55">
              <a:extLst>
                <a:ext uri="{FF2B5EF4-FFF2-40B4-BE49-F238E27FC236}">
                  <a16:creationId xmlns:a16="http://schemas.microsoft.com/office/drawing/2014/main" id="{648BF7CF-9FDB-A9BD-5909-56468FD1F69C}"/>
                </a:ext>
              </a:extLst>
            </p:cNvPr>
            <p:cNvSpPr/>
            <p:nvPr/>
          </p:nvSpPr>
          <p:spPr>
            <a:xfrm rot="5400000">
              <a:off x="16369" y="101765"/>
              <a:ext cx="901896" cy="698366"/>
            </a:xfrm>
            <a:prstGeom prst="homePlate">
              <a:avLst>
                <a:gd name="adj" fmla="val 22381"/>
              </a:avLst>
            </a:prstGeom>
            <a:solidFill>
              <a:srgbClr val="1CB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 name="Рисунок 10">
              <a:extLst>
                <a:ext uri="{FF2B5EF4-FFF2-40B4-BE49-F238E27FC236}">
                  <a16:creationId xmlns:a16="http://schemas.microsoft.com/office/drawing/2014/main" id="{8E4460CA-9B88-97BF-DCE3-B50FDBBCF8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0541" y="276220"/>
              <a:ext cx="593734" cy="305513"/>
            </a:xfrm>
            <a:prstGeom prst="rect">
              <a:avLst/>
            </a:prstGeom>
          </p:spPr>
        </p:pic>
      </p:grpSp>
      <p:sp>
        <p:nvSpPr>
          <p:cNvPr id="13" name="TextBox 12">
            <a:extLst>
              <a:ext uri="{FF2B5EF4-FFF2-40B4-BE49-F238E27FC236}">
                <a16:creationId xmlns:a16="http://schemas.microsoft.com/office/drawing/2014/main" id="{FAF65319-998A-64A7-CE7C-8BBC93E118CA}"/>
              </a:ext>
            </a:extLst>
          </p:cNvPr>
          <p:cNvSpPr txBox="1"/>
          <p:nvPr/>
        </p:nvSpPr>
        <p:spPr>
          <a:xfrm>
            <a:off x="3346231" y="761986"/>
            <a:ext cx="6096000"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Contents of the thesis</a:t>
            </a:r>
            <a:endParaRPr lang="ru-KZ" sz="3600" dirty="0"/>
          </a:p>
        </p:txBody>
      </p:sp>
    </p:spTree>
    <p:extLst>
      <p:ext uri="{BB962C8B-B14F-4D97-AF65-F5344CB8AC3E}">
        <p14:creationId xmlns:p14="http://schemas.microsoft.com/office/powerpoint/2010/main" val="17340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Стандартная">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38A3B04-B0F3-4C12-A722-52B5CF6D97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2896</TotalTime>
  <Words>1417</Words>
  <Application>Microsoft Office PowerPoint</Application>
  <PresentationFormat>Широкоэкранный</PresentationFormat>
  <Paragraphs>238</Paragraphs>
  <Slides>35</Slides>
  <Notes>35</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35</vt:i4>
      </vt:variant>
    </vt:vector>
  </HeadingPairs>
  <TitlesOfParts>
    <vt:vector size="42" baseType="lpstr">
      <vt:lpstr>Aptos</vt:lpstr>
      <vt:lpstr>Aptos Display</vt:lpstr>
      <vt:lpstr>Arial</vt:lpstr>
      <vt:lpstr>Calibri</vt:lpstr>
      <vt:lpstr>Garet ExtraBold</vt:lpstr>
      <vt:lpstr>Times New Roman</vt:lpstr>
      <vt:lpstr>Тема Office</vt:lpstr>
      <vt:lpstr>Дипломное  проектирование (бакалавры)</vt:lpstr>
      <vt:lpstr>Презентация PowerPoint</vt:lpstr>
      <vt:lpstr>Презентация PowerPoint</vt:lpstr>
      <vt:lpstr>Презентация PowerPoint</vt:lpstr>
      <vt:lpstr>Презентация PowerPoint</vt:lpstr>
      <vt:lpstr>Презентация PowerPoint</vt:lpstr>
      <vt:lpstr>Презентацию для защиты дипломных работ/проектов бакалавров, нужно делать аналогично содержанию, визуальное оформление – свободное на светлом фоне темным читабельным шрифтом</vt:lpstr>
      <vt:lpstr>Thesis topic </vt:lpstr>
      <vt:lpstr>  Relevance Research aim Objectives Literature review Problem statement: input/output Collection, analysis and processing  of input data Models and methods for solving the problem Results Conclusion</vt:lpstr>
      <vt:lpstr>Relevance</vt:lpstr>
      <vt:lpstr>Презентация PowerPoint</vt:lpstr>
      <vt:lpstr>Презентация PowerPoint</vt:lpstr>
      <vt:lpstr>Research aim</vt:lpstr>
      <vt:lpstr>Objectives</vt:lpstr>
      <vt:lpstr>Objectives</vt:lpstr>
      <vt:lpstr>Literature review</vt:lpstr>
      <vt:lpstr>Literature review</vt:lpstr>
      <vt:lpstr>Problem statement: input/output</vt:lpstr>
      <vt:lpstr>input/output</vt:lpstr>
      <vt:lpstr>Collection, analysis and processing  of input data</vt:lpstr>
      <vt:lpstr>Презентация PowerPoint</vt:lpstr>
      <vt:lpstr>Models and methods for solving the problem</vt:lpstr>
      <vt:lpstr>VGG-19 Model</vt:lpstr>
      <vt:lpstr>Презентация PowerPoint</vt:lpstr>
      <vt:lpstr>Презентация PowerPoint</vt:lpstr>
      <vt:lpstr>Презентация PowerPoint</vt:lpstr>
      <vt:lpstr>Conclusion</vt:lpstr>
      <vt:lpstr>Thank you for your attention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Thank you for your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topic</dc:title>
  <dc:creator>Svitlana Biloshchytska</dc:creator>
  <cp:lastModifiedBy>Svitlana Biloshchytska</cp:lastModifiedBy>
  <cp:revision>52</cp:revision>
  <dcterms:created xsi:type="dcterms:W3CDTF">2023-03-02T16:25:57Z</dcterms:created>
  <dcterms:modified xsi:type="dcterms:W3CDTF">2024-12-25T09:14:17Z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